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0"/>
  </p:notesMasterIdLst>
  <p:sldIdLst>
    <p:sldId id="256" r:id="rId2"/>
    <p:sldId id="260" r:id="rId3"/>
    <p:sldId id="262" r:id="rId4"/>
    <p:sldId id="297" r:id="rId5"/>
    <p:sldId id="298" r:id="rId6"/>
    <p:sldId id="299" r:id="rId7"/>
    <p:sldId id="263" r:id="rId8"/>
    <p:sldId id="300" r:id="rId9"/>
    <p:sldId id="301" r:id="rId10"/>
    <p:sldId id="272" r:id="rId11"/>
    <p:sldId id="302" r:id="rId12"/>
    <p:sldId id="303" r:id="rId13"/>
    <p:sldId id="306" r:id="rId14"/>
    <p:sldId id="304" r:id="rId15"/>
    <p:sldId id="305" r:id="rId16"/>
    <p:sldId id="307" r:id="rId17"/>
    <p:sldId id="308" r:id="rId18"/>
    <p:sldId id="309" r:id="rId19"/>
  </p:sldIdLst>
  <p:sldSz cx="9144000" cy="5143500" type="screen16x9"/>
  <p:notesSz cx="6858000" cy="9144000"/>
  <p:embeddedFontLst>
    <p:embeddedFont>
      <p:font typeface="Arimo" panose="020B0604020202020204" charset="0"/>
      <p:regular r:id="rId21"/>
      <p:bold r:id="rId22"/>
      <p:italic r:id="rId23"/>
      <p:boldItalic r:id="rId24"/>
    </p:embeddedFont>
    <p:embeddedFont>
      <p:font typeface="Bebas Neue" panose="020B0606020202050201" pitchFamily="34" charset="0"/>
      <p:regular r:id="rId25"/>
    </p:embeddedFont>
    <p:embeddedFont>
      <p:font typeface="Consolas" panose="020B0609020204030204" pitchFamily="49" charset="0"/>
      <p:regular r:id="rId26"/>
      <p:bold r:id="rId27"/>
      <p:italic r:id="rId28"/>
      <p:boldItalic r:id="rId29"/>
    </p:embeddedFont>
    <p:embeddedFont>
      <p:font typeface="Consolas" panose="020B0609020204030204" pitchFamily="49" charset="0"/>
      <p:regular r:id="rId26"/>
      <p:bold r:id="rId27"/>
      <p:italic r:id="rId28"/>
      <p:boldItalic r:id="rId29"/>
    </p:embeddedFont>
    <p:embeddedFont>
      <p:font typeface="Poppins ExtraBold" panose="00000900000000000000" pitchFamily="2" charset="0"/>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7BE6E723-27A8-4303-B77B-85EE2C2D0E6C}">
          <p14:sldIdLst>
            <p14:sldId id="256"/>
            <p14:sldId id="260"/>
            <p14:sldId id="262"/>
            <p14:sldId id="297"/>
            <p14:sldId id="298"/>
            <p14:sldId id="299"/>
            <p14:sldId id="263"/>
            <p14:sldId id="300"/>
            <p14:sldId id="301"/>
            <p14:sldId id="272"/>
            <p14:sldId id="302"/>
            <p14:sldId id="303"/>
            <p14:sldId id="306"/>
            <p14:sldId id="304"/>
            <p14:sldId id="305"/>
            <p14:sldId id="307"/>
            <p14:sldId id="308"/>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B83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32AC40-B8B7-4223-98C9-FB92359E812D}">
  <a:tblStyle styleId="{3132AC40-B8B7-4223-98C9-FB92359E812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203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871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5229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67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815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956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215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88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989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11550" y="1317763"/>
            <a:ext cx="4273500" cy="2180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298300" y="3991000"/>
            <a:ext cx="3900000" cy="3936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4831200"/>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dk1"/>
        </a:solidFill>
        <a:effectLst/>
      </p:bgPr>
    </p:bg>
    <p:spTree>
      <p:nvGrpSpPr>
        <p:cNvPr id="1" name="Shape 168"/>
        <p:cNvGrpSpPr/>
        <p:nvPr/>
      </p:nvGrpSpPr>
      <p:grpSpPr>
        <a:xfrm>
          <a:off x="0" y="0"/>
          <a:ext cx="0" cy="0"/>
          <a:chOff x="0" y="0"/>
          <a:chExt cx="0" cy="0"/>
        </a:xfrm>
      </p:grpSpPr>
      <p:sp>
        <p:nvSpPr>
          <p:cNvPr id="169" name="Google Shape;169;p22"/>
          <p:cNvSpPr/>
          <p:nvPr/>
        </p:nvSpPr>
        <p:spPr>
          <a:xfrm>
            <a:off x="0" y="-5925"/>
            <a:ext cx="9144000" cy="31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0" y="4831200"/>
            <a:ext cx="9144000" cy="31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rot="5400000">
            <a:off x="-2404950" y="2399025"/>
            <a:ext cx="5122200" cy="31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rot="5400000">
            <a:off x="6426750" y="2415600"/>
            <a:ext cx="5122200" cy="31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789450" y="2556375"/>
            <a:ext cx="4030500" cy="841800"/>
          </a:xfrm>
          <a:prstGeom prst="rect">
            <a:avLst/>
          </a:prstGeom>
          <a:ln>
            <a:noFill/>
          </a:ln>
        </p:spPr>
        <p:txBody>
          <a:bodyPr spcFirstLastPara="1" wrap="square" lIns="91425" tIns="91425" rIns="91425" bIns="91425" anchor="b" anchorCtr="0">
            <a:noAutofit/>
          </a:bodyPr>
          <a:lstStyle>
            <a:lvl1pPr lvl="0" algn="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437250" y="1271038"/>
            <a:ext cx="1268400" cy="1269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789425" y="3702975"/>
            <a:ext cx="4030500" cy="47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 name="Google Shape;19;p3"/>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4831200"/>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 name="Google Shape;25;p4"/>
          <p:cNvSpPr txBox="1">
            <a:spLocks noGrp="1"/>
          </p:cNvSpPr>
          <p:nvPr>
            <p:ph type="body" idx="1"/>
          </p:nvPr>
        </p:nvSpPr>
        <p:spPr>
          <a:xfrm>
            <a:off x="720000" y="1076275"/>
            <a:ext cx="7704000" cy="34164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Darker Grotesque SemiBold"/>
              <a:buChar char="●"/>
              <a:defRPr/>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
        <p:nvSpPr>
          <p:cNvPr id="26" name="Google Shape;26;p4"/>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0" y="4831200"/>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subTitle" idx="1"/>
          </p:nvPr>
        </p:nvSpPr>
        <p:spPr>
          <a:xfrm>
            <a:off x="1103850" y="2664500"/>
            <a:ext cx="3281400" cy="425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200">
                <a:latin typeface="Poppins ExtraBold"/>
                <a:ea typeface="Poppins ExtraBold"/>
                <a:cs typeface="Poppins ExtraBold"/>
                <a:sym typeface="Poppins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 name="Google Shape;32;p5"/>
          <p:cNvSpPr txBox="1">
            <a:spLocks noGrp="1"/>
          </p:cNvSpPr>
          <p:nvPr>
            <p:ph type="subTitle" idx="2"/>
          </p:nvPr>
        </p:nvSpPr>
        <p:spPr>
          <a:xfrm>
            <a:off x="4758725" y="2664500"/>
            <a:ext cx="32814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 name="Google Shape;33;p5"/>
          <p:cNvSpPr txBox="1">
            <a:spLocks noGrp="1"/>
          </p:cNvSpPr>
          <p:nvPr>
            <p:ph type="subTitle" idx="3"/>
          </p:nvPr>
        </p:nvSpPr>
        <p:spPr>
          <a:xfrm>
            <a:off x="1103850" y="3079953"/>
            <a:ext cx="32814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 name="Google Shape;34;p5"/>
          <p:cNvSpPr txBox="1">
            <a:spLocks noGrp="1"/>
          </p:cNvSpPr>
          <p:nvPr>
            <p:ph type="subTitle" idx="4"/>
          </p:nvPr>
        </p:nvSpPr>
        <p:spPr>
          <a:xfrm>
            <a:off x="4758725" y="3079953"/>
            <a:ext cx="32814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5"/>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0" y="4831200"/>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6"/>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0" y="4831200"/>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7"/>
          <p:cNvSpPr txBox="1">
            <a:spLocks noGrp="1"/>
          </p:cNvSpPr>
          <p:nvPr>
            <p:ph type="body" idx="1"/>
          </p:nvPr>
        </p:nvSpPr>
        <p:spPr>
          <a:xfrm>
            <a:off x="1076225" y="1655900"/>
            <a:ext cx="3694500" cy="2151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49" name="Google Shape;49;p7"/>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0" y="4461225"/>
            <a:ext cx="9144000" cy="682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5"/>
        <p:cNvGrpSpPr/>
        <p:nvPr/>
      </p:nvGrpSpPr>
      <p:grpSpPr>
        <a:xfrm>
          <a:off x="0" y="0"/>
          <a:ext cx="0" cy="0"/>
          <a:chOff x="0" y="0"/>
          <a:chExt cx="0" cy="0"/>
        </a:xfrm>
      </p:grpSpPr>
      <p:sp>
        <p:nvSpPr>
          <p:cNvPr id="116" name="Google Shape;116;p17"/>
          <p:cNvSpPr txBox="1">
            <a:spLocks noGrp="1"/>
          </p:cNvSpPr>
          <p:nvPr>
            <p:ph type="subTitle" idx="1"/>
          </p:nvPr>
        </p:nvSpPr>
        <p:spPr>
          <a:xfrm>
            <a:off x="709850" y="3344313"/>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7"/>
          <p:cNvSpPr txBox="1">
            <a:spLocks noGrp="1"/>
          </p:cNvSpPr>
          <p:nvPr>
            <p:ph type="subTitle" idx="2"/>
          </p:nvPr>
        </p:nvSpPr>
        <p:spPr>
          <a:xfrm>
            <a:off x="3403800" y="3344313"/>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7"/>
          <p:cNvSpPr txBox="1">
            <a:spLocks noGrp="1"/>
          </p:cNvSpPr>
          <p:nvPr>
            <p:ph type="subTitle" idx="3"/>
          </p:nvPr>
        </p:nvSpPr>
        <p:spPr>
          <a:xfrm>
            <a:off x="6097750" y="3344313"/>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0" name="Google Shape;120;p17"/>
          <p:cNvSpPr txBox="1">
            <a:spLocks noGrp="1"/>
          </p:cNvSpPr>
          <p:nvPr>
            <p:ph type="subTitle" idx="4"/>
          </p:nvPr>
        </p:nvSpPr>
        <p:spPr>
          <a:xfrm>
            <a:off x="709850" y="2896925"/>
            <a:ext cx="23364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1" name="Google Shape;121;p17"/>
          <p:cNvSpPr txBox="1">
            <a:spLocks noGrp="1"/>
          </p:cNvSpPr>
          <p:nvPr>
            <p:ph type="subTitle" idx="5"/>
          </p:nvPr>
        </p:nvSpPr>
        <p:spPr>
          <a:xfrm>
            <a:off x="6097750" y="2896925"/>
            <a:ext cx="23364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2" name="Google Shape;122;p17"/>
          <p:cNvSpPr txBox="1">
            <a:spLocks noGrp="1"/>
          </p:cNvSpPr>
          <p:nvPr>
            <p:ph type="subTitle" idx="6"/>
          </p:nvPr>
        </p:nvSpPr>
        <p:spPr>
          <a:xfrm>
            <a:off x="3403800" y="2896925"/>
            <a:ext cx="23364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3" name="Google Shape;123;p17"/>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0" y="4831200"/>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3"/>
        <p:cNvGrpSpPr/>
        <p:nvPr/>
      </p:nvGrpSpPr>
      <p:grpSpPr>
        <a:xfrm>
          <a:off x="0" y="0"/>
          <a:ext cx="0" cy="0"/>
          <a:chOff x="0" y="0"/>
          <a:chExt cx="0" cy="0"/>
        </a:xfrm>
      </p:grpSpPr>
      <p:sp>
        <p:nvSpPr>
          <p:cNvPr id="164" name="Google Shape;164;p21"/>
          <p:cNvSpPr/>
          <p:nvPr/>
        </p:nvSpPr>
        <p:spPr>
          <a:xfrm>
            <a:off x="0" y="-5925"/>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p:nvPr/>
        </p:nvSpPr>
        <p:spPr>
          <a:xfrm>
            <a:off x="0" y="4831200"/>
            <a:ext cx="91440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1"/>
          <p:cNvSpPr/>
          <p:nvPr/>
        </p:nvSpPr>
        <p:spPr>
          <a:xfrm rot="5400000">
            <a:off x="-2404950" y="2399025"/>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rot="5400000">
            <a:off x="6426750" y="2415600"/>
            <a:ext cx="5122200" cy="31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2pPr>
            <a:lvl3pPr lvl="2"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3pPr>
            <a:lvl4pPr lvl="3"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4pPr>
            <a:lvl5pPr lvl="4"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5pPr>
            <a:lvl6pPr lvl="5"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6pPr>
            <a:lvl7pPr lvl="6"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7pPr>
            <a:lvl8pPr lvl="7"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8pPr>
            <a:lvl9pPr lvl="8"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8" r:id="rId7"/>
    <p:sldLayoutId id="2147483663" r:id="rId8"/>
    <p:sldLayoutId id="2147483667" r:id="rId9"/>
    <p:sldLayoutId id="214748366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hyperlink" Target="http://www.mascotour.com/es" TargetMode="External"/><Relationship Id="rId3" Type="http://schemas.openxmlformats.org/officeDocument/2006/relationships/hyperlink" Target="https://pixabay.com/es/" TargetMode="External"/><Relationship Id="rId7" Type="http://schemas.openxmlformats.org/officeDocument/2006/relationships/hyperlink" Target="https://www.travelguau.com/home" TargetMode="External"/><Relationship Id="rId2" Type="http://schemas.openxmlformats.org/officeDocument/2006/relationships/hyperlink" Target="https://unsplash.com/es" TargetMode="External"/><Relationship Id="rId1" Type="http://schemas.openxmlformats.org/officeDocument/2006/relationships/slideLayout" Target="../slideLayouts/slideLayout3.xml"/><Relationship Id="rId6" Type="http://schemas.openxmlformats.org/officeDocument/2006/relationships/hyperlink" Target="https://pets.travel/" TargetMode="External"/><Relationship Id="rId5" Type="http://schemas.openxmlformats.org/officeDocument/2006/relationships/hyperlink" Target="https://tinypng.com/" TargetMode="External"/><Relationship Id="rId10" Type="http://schemas.openxmlformats.org/officeDocument/2006/relationships/image" Target="../media/image1.png"/><Relationship Id="rId4" Type="http://schemas.openxmlformats.org/officeDocument/2006/relationships/hyperlink" Target="https://www.pexels.com/es-es/" TargetMode="External"/><Relationship Id="rId9" Type="http://schemas.openxmlformats.org/officeDocument/2006/relationships/hyperlink" Target="https://developer.mozilla.org/es/docs/Web/CSS/Reference"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txBox="1">
            <a:spLocks noGrp="1"/>
          </p:cNvSpPr>
          <p:nvPr>
            <p:ph type="ctrTitle"/>
          </p:nvPr>
        </p:nvSpPr>
        <p:spPr>
          <a:xfrm>
            <a:off x="992358" y="1108305"/>
            <a:ext cx="6854283" cy="21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Proyecto Final</a:t>
            </a:r>
            <a:br>
              <a:rPr lang="en" dirty="0"/>
            </a:br>
            <a:r>
              <a:rPr lang="en" sz="3600" dirty="0">
                <a:solidFill>
                  <a:srgbClr val="6B83EB"/>
                </a:solidFill>
              </a:rPr>
              <a:t>Diseño Web con HTML, CSS y JavaScript</a:t>
            </a:r>
            <a:endParaRPr dirty="0">
              <a:solidFill>
                <a:srgbClr val="6B83EB"/>
              </a:solidFill>
            </a:endParaRPr>
          </a:p>
        </p:txBody>
      </p:sp>
      <p:sp>
        <p:nvSpPr>
          <p:cNvPr id="184" name="Google Shape;184;p26"/>
          <p:cNvSpPr txBox="1">
            <a:spLocks noGrp="1"/>
          </p:cNvSpPr>
          <p:nvPr>
            <p:ph type="subTitle" idx="1"/>
          </p:nvPr>
        </p:nvSpPr>
        <p:spPr>
          <a:xfrm>
            <a:off x="2469500" y="3641595"/>
            <a:ext cx="3900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Silvia Rubio Izquierdo</a:t>
            </a:r>
            <a:endParaRPr dirty="0"/>
          </a:p>
        </p:txBody>
      </p:sp>
      <p:sp>
        <p:nvSpPr>
          <p:cNvPr id="191" name="Google Shape;191;p26"/>
          <p:cNvSpPr/>
          <p:nvPr/>
        </p:nvSpPr>
        <p:spPr>
          <a:xfrm>
            <a:off x="2835450" y="3287095"/>
            <a:ext cx="3168100" cy="171800"/>
          </a:xfrm>
          <a:custGeom>
            <a:avLst/>
            <a:gdLst/>
            <a:ahLst/>
            <a:cxnLst/>
            <a:rect l="l" t="t" r="r" b="b"/>
            <a:pathLst>
              <a:path w="126724" h="6872" extrusionOk="0">
                <a:moveTo>
                  <a:pt x="116267" y="0"/>
                </a:moveTo>
                <a:lnTo>
                  <a:pt x="116267" y="0"/>
                </a:lnTo>
                <a:cubicBezTo>
                  <a:pt x="115425" y="88"/>
                  <a:pt x="114554" y="154"/>
                  <a:pt x="113797" y="486"/>
                </a:cubicBezTo>
                <a:cubicBezTo>
                  <a:pt x="112749" y="941"/>
                  <a:pt x="111747" y="1539"/>
                  <a:pt x="110795" y="2179"/>
                </a:cubicBezTo>
                <a:cubicBezTo>
                  <a:pt x="109519" y="3036"/>
                  <a:pt x="108172" y="3448"/>
                  <a:pt x="106740" y="3448"/>
                </a:cubicBezTo>
                <a:cubicBezTo>
                  <a:pt x="106232" y="3448"/>
                  <a:pt x="105712" y="3396"/>
                  <a:pt x="105181" y="3293"/>
                </a:cubicBezTo>
                <a:cubicBezTo>
                  <a:pt x="105079" y="3271"/>
                  <a:pt x="104960" y="3228"/>
                  <a:pt x="104859" y="3228"/>
                </a:cubicBezTo>
                <a:cubicBezTo>
                  <a:pt x="104826" y="3228"/>
                  <a:pt x="104794" y="3233"/>
                  <a:pt x="104766" y="3245"/>
                </a:cubicBezTo>
                <a:cubicBezTo>
                  <a:pt x="104523" y="3339"/>
                  <a:pt x="104388" y="3394"/>
                  <a:pt x="104268" y="3394"/>
                </a:cubicBezTo>
                <a:cubicBezTo>
                  <a:pt x="104116" y="3394"/>
                  <a:pt x="103987" y="3306"/>
                  <a:pt x="103689" y="3097"/>
                </a:cubicBezTo>
                <a:cubicBezTo>
                  <a:pt x="103783" y="3056"/>
                  <a:pt x="103867" y="3015"/>
                  <a:pt x="103979" y="2966"/>
                </a:cubicBezTo>
                <a:cubicBezTo>
                  <a:pt x="103729" y="2899"/>
                  <a:pt x="103468" y="2744"/>
                  <a:pt x="103257" y="2744"/>
                </a:cubicBezTo>
                <a:cubicBezTo>
                  <a:pt x="103228" y="2744"/>
                  <a:pt x="103200" y="2747"/>
                  <a:pt x="103173" y="2753"/>
                </a:cubicBezTo>
                <a:cubicBezTo>
                  <a:pt x="103038" y="2788"/>
                  <a:pt x="102911" y="2803"/>
                  <a:pt x="102790" y="2803"/>
                </a:cubicBezTo>
                <a:cubicBezTo>
                  <a:pt x="102204" y="2803"/>
                  <a:pt x="101771" y="2439"/>
                  <a:pt x="101290" y="2121"/>
                </a:cubicBezTo>
                <a:cubicBezTo>
                  <a:pt x="100858" y="1836"/>
                  <a:pt x="100355" y="1646"/>
                  <a:pt x="99863" y="1468"/>
                </a:cubicBezTo>
                <a:cubicBezTo>
                  <a:pt x="99461" y="1321"/>
                  <a:pt x="99016" y="1261"/>
                  <a:pt x="98608" y="1132"/>
                </a:cubicBezTo>
                <a:cubicBezTo>
                  <a:pt x="98086" y="959"/>
                  <a:pt x="97591" y="690"/>
                  <a:pt x="97023" y="690"/>
                </a:cubicBezTo>
                <a:cubicBezTo>
                  <a:pt x="96946" y="690"/>
                  <a:pt x="96869" y="695"/>
                  <a:pt x="96789" y="705"/>
                </a:cubicBezTo>
                <a:cubicBezTo>
                  <a:pt x="96781" y="706"/>
                  <a:pt x="96773" y="707"/>
                  <a:pt x="96765" y="707"/>
                </a:cubicBezTo>
                <a:cubicBezTo>
                  <a:pt x="96606" y="707"/>
                  <a:pt x="96424" y="507"/>
                  <a:pt x="96239" y="457"/>
                </a:cubicBezTo>
                <a:cubicBezTo>
                  <a:pt x="95979" y="385"/>
                  <a:pt x="95701" y="356"/>
                  <a:pt x="95433" y="314"/>
                </a:cubicBezTo>
                <a:cubicBezTo>
                  <a:pt x="95215" y="231"/>
                  <a:pt x="95062" y="183"/>
                  <a:pt x="94930" y="183"/>
                </a:cubicBezTo>
                <a:cubicBezTo>
                  <a:pt x="94741" y="183"/>
                  <a:pt x="94596" y="283"/>
                  <a:pt x="94362" y="528"/>
                </a:cubicBezTo>
                <a:cubicBezTo>
                  <a:pt x="94234" y="661"/>
                  <a:pt x="93942" y="713"/>
                  <a:pt x="93664" y="713"/>
                </a:cubicBezTo>
                <a:cubicBezTo>
                  <a:pt x="93375" y="713"/>
                  <a:pt x="93102" y="656"/>
                  <a:pt x="93047" y="574"/>
                </a:cubicBezTo>
                <a:cubicBezTo>
                  <a:pt x="92178" y="864"/>
                  <a:pt x="91360" y="1149"/>
                  <a:pt x="90536" y="1410"/>
                </a:cubicBezTo>
                <a:cubicBezTo>
                  <a:pt x="90145" y="1534"/>
                  <a:pt x="89702" y="1545"/>
                  <a:pt x="89358" y="1741"/>
                </a:cubicBezTo>
                <a:cubicBezTo>
                  <a:pt x="88863" y="2023"/>
                  <a:pt x="88570" y="2662"/>
                  <a:pt x="87922" y="2662"/>
                </a:cubicBezTo>
                <a:cubicBezTo>
                  <a:pt x="87833" y="2662"/>
                  <a:pt x="87738" y="2650"/>
                  <a:pt x="87635" y="2624"/>
                </a:cubicBezTo>
                <a:cubicBezTo>
                  <a:pt x="87628" y="2622"/>
                  <a:pt x="87621" y="2621"/>
                  <a:pt x="87613" y="2621"/>
                </a:cubicBezTo>
                <a:cubicBezTo>
                  <a:pt x="87518" y="2621"/>
                  <a:pt x="87357" y="2745"/>
                  <a:pt x="87286" y="2848"/>
                </a:cubicBezTo>
                <a:cubicBezTo>
                  <a:pt x="86670" y="3748"/>
                  <a:pt x="85698" y="3712"/>
                  <a:pt x="84793" y="3755"/>
                </a:cubicBezTo>
                <a:cubicBezTo>
                  <a:pt x="84784" y="3755"/>
                  <a:pt x="84776" y="3756"/>
                  <a:pt x="84767" y="3756"/>
                </a:cubicBezTo>
                <a:cubicBezTo>
                  <a:pt x="84402" y="3756"/>
                  <a:pt x="84038" y="3411"/>
                  <a:pt x="83662" y="3393"/>
                </a:cubicBezTo>
                <a:cubicBezTo>
                  <a:pt x="82785" y="3340"/>
                  <a:pt x="81891" y="3387"/>
                  <a:pt x="81080" y="3026"/>
                </a:cubicBezTo>
                <a:cubicBezTo>
                  <a:pt x="80683" y="2848"/>
                  <a:pt x="80399" y="2416"/>
                  <a:pt x="80002" y="2244"/>
                </a:cubicBezTo>
                <a:cubicBezTo>
                  <a:pt x="79327" y="1954"/>
                  <a:pt x="78605" y="1777"/>
                  <a:pt x="77895" y="1569"/>
                </a:cubicBezTo>
                <a:cubicBezTo>
                  <a:pt x="77504" y="1457"/>
                  <a:pt x="77095" y="1403"/>
                  <a:pt x="76704" y="1279"/>
                </a:cubicBezTo>
                <a:cubicBezTo>
                  <a:pt x="76573" y="1238"/>
                  <a:pt x="76485" y="1061"/>
                  <a:pt x="76367" y="941"/>
                </a:cubicBezTo>
                <a:cubicBezTo>
                  <a:pt x="75892" y="883"/>
                  <a:pt x="75277" y="918"/>
                  <a:pt x="74774" y="705"/>
                </a:cubicBezTo>
                <a:cubicBezTo>
                  <a:pt x="74346" y="521"/>
                  <a:pt x="73942" y="418"/>
                  <a:pt x="73546" y="418"/>
                </a:cubicBezTo>
                <a:cubicBezTo>
                  <a:pt x="73114" y="418"/>
                  <a:pt x="72692" y="540"/>
                  <a:pt x="72257" y="812"/>
                </a:cubicBezTo>
                <a:cubicBezTo>
                  <a:pt x="72210" y="842"/>
                  <a:pt x="72151" y="853"/>
                  <a:pt x="72087" y="853"/>
                </a:cubicBezTo>
                <a:cubicBezTo>
                  <a:pt x="71908" y="853"/>
                  <a:pt x="71678" y="769"/>
                  <a:pt x="71487" y="763"/>
                </a:cubicBezTo>
                <a:cubicBezTo>
                  <a:pt x="71403" y="763"/>
                  <a:pt x="71301" y="759"/>
                  <a:pt x="71202" y="759"/>
                </a:cubicBezTo>
                <a:cubicBezTo>
                  <a:pt x="71036" y="759"/>
                  <a:pt x="70880" y="773"/>
                  <a:pt x="70836" y="847"/>
                </a:cubicBezTo>
                <a:cubicBezTo>
                  <a:pt x="70655" y="1146"/>
                  <a:pt x="70437" y="1210"/>
                  <a:pt x="70208" y="1210"/>
                </a:cubicBezTo>
                <a:cubicBezTo>
                  <a:pt x="70038" y="1210"/>
                  <a:pt x="69862" y="1175"/>
                  <a:pt x="69691" y="1175"/>
                </a:cubicBezTo>
                <a:cubicBezTo>
                  <a:pt x="69552" y="1175"/>
                  <a:pt x="69417" y="1198"/>
                  <a:pt x="69289" y="1279"/>
                </a:cubicBezTo>
                <a:cubicBezTo>
                  <a:pt x="69289" y="1279"/>
                  <a:pt x="69289" y="1279"/>
                  <a:pt x="69289" y="1279"/>
                </a:cubicBezTo>
                <a:cubicBezTo>
                  <a:pt x="69289" y="1279"/>
                  <a:pt x="69283" y="1487"/>
                  <a:pt x="69225" y="1504"/>
                </a:cubicBezTo>
                <a:cubicBezTo>
                  <a:pt x="68627" y="1682"/>
                  <a:pt x="68010" y="1812"/>
                  <a:pt x="67413" y="1996"/>
                </a:cubicBezTo>
                <a:cubicBezTo>
                  <a:pt x="67105" y="2091"/>
                  <a:pt x="66815" y="2256"/>
                  <a:pt x="66531" y="2411"/>
                </a:cubicBezTo>
                <a:cubicBezTo>
                  <a:pt x="66335" y="2517"/>
                  <a:pt x="66181" y="2712"/>
                  <a:pt x="65979" y="2783"/>
                </a:cubicBezTo>
                <a:cubicBezTo>
                  <a:pt x="64843" y="3168"/>
                  <a:pt x="63689" y="3529"/>
                  <a:pt x="62546" y="3909"/>
                </a:cubicBezTo>
                <a:cubicBezTo>
                  <a:pt x="62480" y="3933"/>
                  <a:pt x="62432" y="4039"/>
                  <a:pt x="62368" y="4051"/>
                </a:cubicBezTo>
                <a:cubicBezTo>
                  <a:pt x="61871" y="4127"/>
                  <a:pt x="61379" y="4199"/>
                  <a:pt x="60882" y="4258"/>
                </a:cubicBezTo>
                <a:cubicBezTo>
                  <a:pt x="60876" y="4259"/>
                  <a:pt x="60870" y="4259"/>
                  <a:pt x="60864" y="4259"/>
                </a:cubicBezTo>
                <a:cubicBezTo>
                  <a:pt x="60780" y="4259"/>
                  <a:pt x="60692" y="4187"/>
                  <a:pt x="60603" y="4187"/>
                </a:cubicBezTo>
                <a:cubicBezTo>
                  <a:pt x="60300" y="4187"/>
                  <a:pt x="59890" y="4267"/>
                  <a:pt x="59592" y="4267"/>
                </a:cubicBezTo>
                <a:cubicBezTo>
                  <a:pt x="59424" y="4267"/>
                  <a:pt x="59292" y="4242"/>
                  <a:pt x="59235" y="4163"/>
                </a:cubicBezTo>
                <a:cubicBezTo>
                  <a:pt x="59040" y="3890"/>
                  <a:pt x="58830" y="3771"/>
                  <a:pt x="58631" y="3771"/>
                </a:cubicBezTo>
                <a:cubicBezTo>
                  <a:pt x="58528" y="3771"/>
                  <a:pt x="58428" y="3803"/>
                  <a:pt x="58335" y="3862"/>
                </a:cubicBezTo>
                <a:cubicBezTo>
                  <a:pt x="58178" y="3960"/>
                  <a:pt x="58043" y="3999"/>
                  <a:pt x="57921" y="3999"/>
                </a:cubicBezTo>
                <a:cubicBezTo>
                  <a:pt x="57646" y="3999"/>
                  <a:pt x="57436" y="3804"/>
                  <a:pt x="57187" y="3649"/>
                </a:cubicBezTo>
                <a:cubicBezTo>
                  <a:pt x="56665" y="3322"/>
                  <a:pt x="56143" y="2973"/>
                  <a:pt x="55575" y="2747"/>
                </a:cubicBezTo>
                <a:cubicBezTo>
                  <a:pt x="55203" y="2600"/>
                  <a:pt x="54735" y="2706"/>
                  <a:pt x="54339" y="2588"/>
                </a:cubicBezTo>
                <a:cubicBezTo>
                  <a:pt x="53473" y="2327"/>
                  <a:pt x="52620" y="2020"/>
                  <a:pt x="51780" y="1687"/>
                </a:cubicBezTo>
                <a:cubicBezTo>
                  <a:pt x="51549" y="1599"/>
                  <a:pt x="51371" y="1367"/>
                  <a:pt x="51289" y="1304"/>
                </a:cubicBezTo>
                <a:cubicBezTo>
                  <a:pt x="51095" y="1353"/>
                  <a:pt x="50947" y="1435"/>
                  <a:pt x="50822" y="1435"/>
                </a:cubicBezTo>
                <a:cubicBezTo>
                  <a:pt x="50801" y="1435"/>
                  <a:pt x="50781" y="1432"/>
                  <a:pt x="50761" y="1427"/>
                </a:cubicBezTo>
                <a:cubicBezTo>
                  <a:pt x="50619" y="1392"/>
                  <a:pt x="50507" y="1232"/>
                  <a:pt x="50294" y="1055"/>
                </a:cubicBezTo>
                <a:cubicBezTo>
                  <a:pt x="50129" y="1055"/>
                  <a:pt x="49902" y="1029"/>
                  <a:pt x="49656" y="1029"/>
                </a:cubicBezTo>
                <a:cubicBezTo>
                  <a:pt x="49512" y="1029"/>
                  <a:pt x="49362" y="1038"/>
                  <a:pt x="49215" y="1066"/>
                </a:cubicBezTo>
                <a:cubicBezTo>
                  <a:pt x="48091" y="1291"/>
                  <a:pt x="46971" y="1564"/>
                  <a:pt x="45858" y="1848"/>
                </a:cubicBezTo>
                <a:cubicBezTo>
                  <a:pt x="45331" y="1984"/>
                  <a:pt x="44822" y="2173"/>
                  <a:pt x="44306" y="2357"/>
                </a:cubicBezTo>
                <a:cubicBezTo>
                  <a:pt x="43225" y="2747"/>
                  <a:pt x="42149" y="3150"/>
                  <a:pt x="41109" y="3533"/>
                </a:cubicBezTo>
                <a:lnTo>
                  <a:pt x="41109" y="3533"/>
                </a:lnTo>
                <a:cubicBezTo>
                  <a:pt x="41109" y="3529"/>
                  <a:pt x="41109" y="3528"/>
                  <a:pt x="41108" y="3528"/>
                </a:cubicBezTo>
                <a:lnTo>
                  <a:pt x="41108" y="3528"/>
                </a:lnTo>
                <a:cubicBezTo>
                  <a:pt x="41107" y="3528"/>
                  <a:pt x="41105" y="3530"/>
                  <a:pt x="41103" y="3535"/>
                </a:cubicBezTo>
                <a:cubicBezTo>
                  <a:pt x="41105" y="3534"/>
                  <a:pt x="41107" y="3533"/>
                  <a:pt x="41109" y="3533"/>
                </a:cubicBezTo>
                <a:lnTo>
                  <a:pt x="41109" y="3533"/>
                </a:lnTo>
                <a:cubicBezTo>
                  <a:pt x="41107" y="3555"/>
                  <a:pt x="41083" y="3641"/>
                  <a:pt x="41056" y="3641"/>
                </a:cubicBezTo>
                <a:cubicBezTo>
                  <a:pt x="40589" y="3671"/>
                  <a:pt x="40114" y="3649"/>
                  <a:pt x="39652" y="3707"/>
                </a:cubicBezTo>
                <a:cubicBezTo>
                  <a:pt x="39075" y="3789"/>
                  <a:pt x="38503" y="4033"/>
                  <a:pt x="37937" y="4033"/>
                </a:cubicBezTo>
                <a:cubicBezTo>
                  <a:pt x="37922" y="4033"/>
                  <a:pt x="37908" y="4033"/>
                  <a:pt x="37894" y="4032"/>
                </a:cubicBezTo>
                <a:cubicBezTo>
                  <a:pt x="36574" y="4009"/>
                  <a:pt x="35252" y="3897"/>
                  <a:pt x="34016" y="3357"/>
                </a:cubicBezTo>
                <a:cubicBezTo>
                  <a:pt x="33962" y="3334"/>
                  <a:pt x="33909" y="3329"/>
                  <a:pt x="33802" y="3305"/>
                </a:cubicBezTo>
                <a:lnTo>
                  <a:pt x="33802" y="3305"/>
                </a:lnTo>
                <a:cubicBezTo>
                  <a:pt x="33937" y="3458"/>
                  <a:pt x="34033" y="3565"/>
                  <a:pt x="34128" y="3671"/>
                </a:cubicBezTo>
                <a:cubicBezTo>
                  <a:pt x="33784" y="3619"/>
                  <a:pt x="33565" y="3387"/>
                  <a:pt x="33298" y="3280"/>
                </a:cubicBezTo>
                <a:cubicBezTo>
                  <a:pt x="32511" y="2979"/>
                  <a:pt x="31693" y="2742"/>
                  <a:pt x="30906" y="2446"/>
                </a:cubicBezTo>
                <a:cubicBezTo>
                  <a:pt x="30682" y="2362"/>
                  <a:pt x="30527" y="2067"/>
                  <a:pt x="30308" y="2014"/>
                </a:cubicBezTo>
                <a:cubicBezTo>
                  <a:pt x="29367" y="1807"/>
                  <a:pt x="28413" y="1652"/>
                  <a:pt x="27465" y="1474"/>
                </a:cubicBezTo>
                <a:cubicBezTo>
                  <a:pt x="27407" y="1463"/>
                  <a:pt x="27359" y="1397"/>
                  <a:pt x="27258" y="1326"/>
                </a:cubicBezTo>
                <a:cubicBezTo>
                  <a:pt x="27413" y="1261"/>
                  <a:pt x="27519" y="1214"/>
                  <a:pt x="27637" y="1167"/>
                </a:cubicBezTo>
                <a:cubicBezTo>
                  <a:pt x="27606" y="1159"/>
                  <a:pt x="27575" y="1156"/>
                  <a:pt x="27544" y="1156"/>
                </a:cubicBezTo>
                <a:cubicBezTo>
                  <a:pt x="27283" y="1156"/>
                  <a:pt x="27026" y="1405"/>
                  <a:pt x="26770" y="1405"/>
                </a:cubicBezTo>
                <a:cubicBezTo>
                  <a:pt x="26647" y="1405"/>
                  <a:pt x="26523" y="1346"/>
                  <a:pt x="26399" y="1173"/>
                </a:cubicBezTo>
                <a:cubicBezTo>
                  <a:pt x="26286" y="1403"/>
                  <a:pt x="26165" y="1476"/>
                  <a:pt x="26039" y="1476"/>
                </a:cubicBezTo>
                <a:cubicBezTo>
                  <a:pt x="25830" y="1476"/>
                  <a:pt x="25609" y="1275"/>
                  <a:pt x="25388" y="1250"/>
                </a:cubicBezTo>
                <a:cubicBezTo>
                  <a:pt x="25372" y="1248"/>
                  <a:pt x="25355" y="1247"/>
                  <a:pt x="25339" y="1247"/>
                </a:cubicBezTo>
                <a:cubicBezTo>
                  <a:pt x="25126" y="1247"/>
                  <a:pt x="24891" y="1387"/>
                  <a:pt x="24677" y="1468"/>
                </a:cubicBezTo>
                <a:cubicBezTo>
                  <a:pt x="24380" y="1588"/>
                  <a:pt x="24103" y="1771"/>
                  <a:pt x="23794" y="1848"/>
                </a:cubicBezTo>
                <a:cubicBezTo>
                  <a:pt x="23445" y="1943"/>
                  <a:pt x="23030" y="1872"/>
                  <a:pt x="22710" y="2020"/>
                </a:cubicBezTo>
                <a:cubicBezTo>
                  <a:pt x="21722" y="2482"/>
                  <a:pt x="20769" y="3032"/>
                  <a:pt x="19780" y="3506"/>
                </a:cubicBezTo>
                <a:cubicBezTo>
                  <a:pt x="19708" y="3542"/>
                  <a:pt x="19624" y="3553"/>
                  <a:pt x="19535" y="3553"/>
                </a:cubicBezTo>
                <a:cubicBezTo>
                  <a:pt x="19388" y="3553"/>
                  <a:pt x="19226" y="3523"/>
                  <a:pt x="19075" y="3523"/>
                </a:cubicBezTo>
                <a:cubicBezTo>
                  <a:pt x="18984" y="3898"/>
                  <a:pt x="18722" y="4121"/>
                  <a:pt x="18422" y="4121"/>
                </a:cubicBezTo>
                <a:cubicBezTo>
                  <a:pt x="18290" y="4121"/>
                  <a:pt x="18150" y="4078"/>
                  <a:pt x="18014" y="3985"/>
                </a:cubicBezTo>
                <a:cubicBezTo>
                  <a:pt x="17943" y="4127"/>
                  <a:pt x="17872" y="4270"/>
                  <a:pt x="17779" y="4459"/>
                </a:cubicBezTo>
                <a:cubicBezTo>
                  <a:pt x="17672" y="4388"/>
                  <a:pt x="17601" y="4329"/>
                  <a:pt x="17523" y="4299"/>
                </a:cubicBezTo>
                <a:cubicBezTo>
                  <a:pt x="17415" y="4257"/>
                  <a:pt x="17315" y="4240"/>
                  <a:pt x="17220" y="4240"/>
                </a:cubicBezTo>
                <a:cubicBezTo>
                  <a:pt x="16861" y="4240"/>
                  <a:pt x="16574" y="4492"/>
                  <a:pt x="16232" y="4619"/>
                </a:cubicBezTo>
                <a:cubicBezTo>
                  <a:pt x="16173" y="4642"/>
                  <a:pt x="16109" y="4651"/>
                  <a:pt x="16042" y="4651"/>
                </a:cubicBezTo>
                <a:cubicBezTo>
                  <a:pt x="15697" y="4651"/>
                  <a:pt x="15256" y="4401"/>
                  <a:pt x="14865" y="4316"/>
                </a:cubicBezTo>
                <a:cubicBezTo>
                  <a:pt x="14835" y="4310"/>
                  <a:pt x="14803" y="4307"/>
                  <a:pt x="14771" y="4307"/>
                </a:cubicBezTo>
                <a:cubicBezTo>
                  <a:pt x="14655" y="4307"/>
                  <a:pt x="14529" y="4341"/>
                  <a:pt x="14418" y="4341"/>
                </a:cubicBezTo>
                <a:cubicBezTo>
                  <a:pt x="14370" y="4341"/>
                  <a:pt x="14324" y="4334"/>
                  <a:pt x="14284" y="4316"/>
                </a:cubicBezTo>
                <a:cubicBezTo>
                  <a:pt x="13960" y="4171"/>
                  <a:pt x="13563" y="3766"/>
                  <a:pt x="13347" y="3766"/>
                </a:cubicBezTo>
                <a:cubicBezTo>
                  <a:pt x="13326" y="3766"/>
                  <a:pt x="13306" y="3770"/>
                  <a:pt x="13289" y="3778"/>
                </a:cubicBezTo>
                <a:cubicBezTo>
                  <a:pt x="13159" y="3839"/>
                  <a:pt x="13059" y="3865"/>
                  <a:pt x="12978" y="3865"/>
                </a:cubicBezTo>
                <a:cubicBezTo>
                  <a:pt x="12710" y="3865"/>
                  <a:pt x="12668" y="3578"/>
                  <a:pt x="12532" y="3387"/>
                </a:cubicBezTo>
                <a:cubicBezTo>
                  <a:pt x="12382" y="3423"/>
                  <a:pt x="12239" y="3439"/>
                  <a:pt x="12101" y="3439"/>
                </a:cubicBezTo>
                <a:cubicBezTo>
                  <a:pt x="11317" y="3439"/>
                  <a:pt x="10707" y="2917"/>
                  <a:pt x="10234" y="2433"/>
                </a:cubicBezTo>
                <a:cubicBezTo>
                  <a:pt x="9411" y="1605"/>
                  <a:pt x="8257" y="1979"/>
                  <a:pt x="7410" y="1362"/>
                </a:cubicBezTo>
                <a:cubicBezTo>
                  <a:pt x="7077" y="1119"/>
                  <a:pt x="6551" y="1154"/>
                  <a:pt x="6106" y="1072"/>
                </a:cubicBezTo>
                <a:cubicBezTo>
                  <a:pt x="6012" y="1055"/>
                  <a:pt x="5904" y="1028"/>
                  <a:pt x="5807" y="1028"/>
                </a:cubicBezTo>
                <a:cubicBezTo>
                  <a:pt x="5764" y="1028"/>
                  <a:pt x="5723" y="1033"/>
                  <a:pt x="5686" y="1048"/>
                </a:cubicBezTo>
                <a:cubicBezTo>
                  <a:pt x="5112" y="1261"/>
                  <a:pt x="4562" y="1528"/>
                  <a:pt x="3986" y="1723"/>
                </a:cubicBezTo>
                <a:cubicBezTo>
                  <a:pt x="3572" y="1872"/>
                  <a:pt x="3111" y="1889"/>
                  <a:pt x="2707" y="2061"/>
                </a:cubicBezTo>
                <a:cubicBezTo>
                  <a:pt x="2453" y="2168"/>
                  <a:pt x="2281" y="2463"/>
                  <a:pt x="2074" y="2671"/>
                </a:cubicBezTo>
                <a:cubicBezTo>
                  <a:pt x="1168" y="3553"/>
                  <a:pt x="1" y="4258"/>
                  <a:pt x="19" y="5792"/>
                </a:cubicBezTo>
                <a:cubicBezTo>
                  <a:pt x="220" y="5655"/>
                  <a:pt x="410" y="5532"/>
                  <a:pt x="547" y="5442"/>
                </a:cubicBezTo>
                <a:cubicBezTo>
                  <a:pt x="712" y="5786"/>
                  <a:pt x="842" y="6040"/>
                  <a:pt x="1031" y="6431"/>
                </a:cubicBezTo>
                <a:cubicBezTo>
                  <a:pt x="1488" y="6011"/>
                  <a:pt x="1920" y="5674"/>
                  <a:pt x="2275" y="5259"/>
                </a:cubicBezTo>
                <a:cubicBezTo>
                  <a:pt x="3299" y="4075"/>
                  <a:pt x="4552" y="3457"/>
                  <a:pt x="6045" y="3457"/>
                </a:cubicBezTo>
                <a:cubicBezTo>
                  <a:pt x="6218" y="3457"/>
                  <a:pt x="6395" y="3466"/>
                  <a:pt x="6574" y="3482"/>
                </a:cubicBezTo>
                <a:cubicBezTo>
                  <a:pt x="8339" y="3649"/>
                  <a:pt x="9766" y="4690"/>
                  <a:pt x="11299" y="5425"/>
                </a:cubicBezTo>
                <a:cubicBezTo>
                  <a:pt x="12873" y="6180"/>
                  <a:pt x="14466" y="6731"/>
                  <a:pt x="16176" y="6731"/>
                </a:cubicBezTo>
                <a:cubicBezTo>
                  <a:pt x="16596" y="6731"/>
                  <a:pt x="17023" y="6697"/>
                  <a:pt x="17459" y="6626"/>
                </a:cubicBezTo>
                <a:cubicBezTo>
                  <a:pt x="19170" y="6342"/>
                  <a:pt x="20632" y="5461"/>
                  <a:pt x="22106" y="4679"/>
                </a:cubicBezTo>
                <a:cubicBezTo>
                  <a:pt x="23545" y="3918"/>
                  <a:pt x="24959" y="3588"/>
                  <a:pt x="26357" y="3588"/>
                </a:cubicBezTo>
                <a:cubicBezTo>
                  <a:pt x="28136" y="3588"/>
                  <a:pt x="29888" y="4122"/>
                  <a:pt x="31628" y="4980"/>
                </a:cubicBezTo>
                <a:cubicBezTo>
                  <a:pt x="33281" y="5792"/>
                  <a:pt x="34956" y="6366"/>
                  <a:pt x="36804" y="6401"/>
                </a:cubicBezTo>
                <a:cubicBezTo>
                  <a:pt x="36895" y="6403"/>
                  <a:pt x="36987" y="6404"/>
                  <a:pt x="37078" y="6404"/>
                </a:cubicBezTo>
                <a:cubicBezTo>
                  <a:pt x="38800" y="6404"/>
                  <a:pt x="40478" y="6087"/>
                  <a:pt x="42098" y="5524"/>
                </a:cubicBezTo>
                <a:cubicBezTo>
                  <a:pt x="43525" y="5027"/>
                  <a:pt x="44910" y="4388"/>
                  <a:pt x="46332" y="3867"/>
                </a:cubicBezTo>
                <a:cubicBezTo>
                  <a:pt x="47263" y="3524"/>
                  <a:pt x="48180" y="3373"/>
                  <a:pt x="49081" y="3373"/>
                </a:cubicBezTo>
                <a:cubicBezTo>
                  <a:pt x="50763" y="3373"/>
                  <a:pt x="52392" y="3900"/>
                  <a:pt x="53965" y="4690"/>
                </a:cubicBezTo>
                <a:cubicBezTo>
                  <a:pt x="55854" y="5638"/>
                  <a:pt x="57832" y="6224"/>
                  <a:pt x="59893" y="6431"/>
                </a:cubicBezTo>
                <a:cubicBezTo>
                  <a:pt x="60181" y="6461"/>
                  <a:pt x="60467" y="6475"/>
                  <a:pt x="60752" y="6475"/>
                </a:cubicBezTo>
                <a:cubicBezTo>
                  <a:pt x="62636" y="6475"/>
                  <a:pt x="64438" y="5867"/>
                  <a:pt x="66193" y="5152"/>
                </a:cubicBezTo>
                <a:cubicBezTo>
                  <a:pt x="67827" y="4488"/>
                  <a:pt x="69439" y="3737"/>
                  <a:pt x="71114" y="3209"/>
                </a:cubicBezTo>
                <a:cubicBezTo>
                  <a:pt x="71913" y="2961"/>
                  <a:pt x="72716" y="2834"/>
                  <a:pt x="73521" y="2834"/>
                </a:cubicBezTo>
                <a:cubicBezTo>
                  <a:pt x="74518" y="2834"/>
                  <a:pt x="75516" y="3029"/>
                  <a:pt x="76509" y="3428"/>
                </a:cubicBezTo>
                <a:cubicBezTo>
                  <a:pt x="78362" y="4181"/>
                  <a:pt x="80257" y="4857"/>
                  <a:pt x="82164" y="5461"/>
                </a:cubicBezTo>
                <a:cubicBezTo>
                  <a:pt x="82944" y="5705"/>
                  <a:pt x="83793" y="5855"/>
                  <a:pt x="84617" y="5855"/>
                </a:cubicBezTo>
                <a:cubicBezTo>
                  <a:pt x="84687" y="5855"/>
                  <a:pt x="84758" y="5854"/>
                  <a:pt x="84829" y="5851"/>
                </a:cubicBezTo>
                <a:cubicBezTo>
                  <a:pt x="86884" y="5792"/>
                  <a:pt x="88696" y="4945"/>
                  <a:pt x="90454" y="3926"/>
                </a:cubicBezTo>
                <a:cubicBezTo>
                  <a:pt x="91855" y="3115"/>
                  <a:pt x="93344" y="2720"/>
                  <a:pt x="94866" y="2720"/>
                </a:cubicBezTo>
                <a:cubicBezTo>
                  <a:pt x="95680" y="2720"/>
                  <a:pt x="96504" y="2833"/>
                  <a:pt x="97329" y="3056"/>
                </a:cubicBezTo>
                <a:cubicBezTo>
                  <a:pt x="98986" y="3512"/>
                  <a:pt x="100563" y="4281"/>
                  <a:pt x="102173" y="4915"/>
                </a:cubicBezTo>
                <a:cubicBezTo>
                  <a:pt x="103685" y="5516"/>
                  <a:pt x="105187" y="6002"/>
                  <a:pt x="106859" y="6002"/>
                </a:cubicBezTo>
                <a:cubicBezTo>
                  <a:pt x="106935" y="6002"/>
                  <a:pt x="107011" y="6001"/>
                  <a:pt x="107087" y="5999"/>
                </a:cubicBezTo>
                <a:cubicBezTo>
                  <a:pt x="109243" y="5939"/>
                  <a:pt x="111067" y="5128"/>
                  <a:pt x="112796" y="3985"/>
                </a:cubicBezTo>
                <a:cubicBezTo>
                  <a:pt x="113984" y="3203"/>
                  <a:pt x="115187" y="2520"/>
                  <a:pt x="116656" y="2520"/>
                </a:cubicBezTo>
                <a:cubicBezTo>
                  <a:pt x="116711" y="2520"/>
                  <a:pt x="116766" y="2521"/>
                  <a:pt x="116822" y="2523"/>
                </a:cubicBezTo>
                <a:cubicBezTo>
                  <a:pt x="118380" y="2576"/>
                  <a:pt x="119771" y="3162"/>
                  <a:pt x="121039" y="3955"/>
                </a:cubicBezTo>
                <a:cubicBezTo>
                  <a:pt x="122247" y="4707"/>
                  <a:pt x="123324" y="5661"/>
                  <a:pt x="124455" y="6526"/>
                </a:cubicBezTo>
                <a:cubicBezTo>
                  <a:pt x="124761" y="6759"/>
                  <a:pt x="125060" y="6871"/>
                  <a:pt x="125329" y="6871"/>
                </a:cubicBezTo>
                <a:cubicBezTo>
                  <a:pt x="125804" y="6871"/>
                  <a:pt x="126183" y="6521"/>
                  <a:pt x="126339" y="5874"/>
                </a:cubicBezTo>
                <a:cubicBezTo>
                  <a:pt x="126357" y="5786"/>
                  <a:pt x="126570" y="5745"/>
                  <a:pt x="126705" y="5674"/>
                </a:cubicBezTo>
                <a:cubicBezTo>
                  <a:pt x="126724" y="4909"/>
                  <a:pt x="126226" y="4471"/>
                  <a:pt x="125611" y="4086"/>
                </a:cubicBezTo>
                <a:cubicBezTo>
                  <a:pt x="125084" y="3755"/>
                  <a:pt x="124581" y="3381"/>
                  <a:pt x="124070" y="3020"/>
                </a:cubicBezTo>
                <a:cubicBezTo>
                  <a:pt x="123277" y="2452"/>
                  <a:pt x="122507" y="1842"/>
                  <a:pt x="121690" y="1321"/>
                </a:cubicBezTo>
                <a:cubicBezTo>
                  <a:pt x="121517" y="1213"/>
                  <a:pt x="121299" y="1023"/>
                  <a:pt x="121064" y="1023"/>
                </a:cubicBezTo>
                <a:cubicBezTo>
                  <a:pt x="120937" y="1023"/>
                  <a:pt x="120805" y="1078"/>
                  <a:pt x="120672" y="1232"/>
                </a:cubicBezTo>
                <a:cubicBezTo>
                  <a:pt x="120668" y="1237"/>
                  <a:pt x="120660" y="1240"/>
                  <a:pt x="120650" y="1240"/>
                </a:cubicBezTo>
                <a:cubicBezTo>
                  <a:pt x="120598" y="1240"/>
                  <a:pt x="120481" y="1189"/>
                  <a:pt x="120416" y="1149"/>
                </a:cubicBezTo>
                <a:cubicBezTo>
                  <a:pt x="119984" y="894"/>
                  <a:pt x="119577" y="616"/>
                  <a:pt x="119132" y="391"/>
                </a:cubicBezTo>
                <a:cubicBezTo>
                  <a:pt x="118742" y="190"/>
                  <a:pt x="118355" y="4"/>
                  <a:pt x="117931" y="4"/>
                </a:cubicBezTo>
                <a:cubicBezTo>
                  <a:pt x="117704" y="4"/>
                  <a:pt x="117467" y="57"/>
                  <a:pt x="117213" y="189"/>
                </a:cubicBezTo>
                <a:cubicBezTo>
                  <a:pt x="117097" y="249"/>
                  <a:pt x="116959" y="268"/>
                  <a:pt x="116802" y="268"/>
                </a:cubicBezTo>
                <a:cubicBezTo>
                  <a:pt x="116535" y="268"/>
                  <a:pt x="116215" y="213"/>
                  <a:pt x="115857" y="213"/>
                </a:cubicBezTo>
                <a:cubicBezTo>
                  <a:pt x="116106" y="83"/>
                  <a:pt x="116188" y="42"/>
                  <a:pt x="116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 name="Imagen 5">
            <a:extLst>
              <a:ext uri="{FF2B5EF4-FFF2-40B4-BE49-F238E27FC236}">
                <a16:creationId xmlns:a16="http://schemas.microsoft.com/office/drawing/2014/main" id="{C58F203A-A3E7-7BA3-CD3E-4C0C59069627}"/>
              </a:ext>
            </a:extLst>
          </p:cNvPr>
          <p:cNvPicPr>
            <a:picLocks noChangeAspect="1"/>
          </p:cNvPicPr>
          <p:nvPr/>
        </p:nvPicPr>
        <p:blipFill>
          <a:blip r:embed="rId3"/>
          <a:stretch>
            <a:fillRect/>
          </a:stretch>
        </p:blipFill>
        <p:spPr>
          <a:xfrm>
            <a:off x="7055005" y="4277357"/>
            <a:ext cx="1552870" cy="39647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14" name="Imagen 13">
            <a:extLst>
              <a:ext uri="{FF2B5EF4-FFF2-40B4-BE49-F238E27FC236}">
                <a16:creationId xmlns:a16="http://schemas.microsoft.com/office/drawing/2014/main" id="{664CD621-542D-090F-38A0-60442156B806}"/>
              </a:ext>
            </a:extLst>
          </p:cNvPr>
          <p:cNvPicPr>
            <a:picLocks noChangeAspect="1"/>
          </p:cNvPicPr>
          <p:nvPr/>
        </p:nvPicPr>
        <p:blipFill>
          <a:blip r:embed="rId3"/>
          <a:stretch>
            <a:fillRect/>
          </a:stretch>
        </p:blipFill>
        <p:spPr>
          <a:xfrm>
            <a:off x="7055005" y="4277357"/>
            <a:ext cx="1552870" cy="396477"/>
          </a:xfrm>
          <a:prstGeom prst="rect">
            <a:avLst/>
          </a:prstGeom>
        </p:spPr>
      </p:pic>
      <p:sp>
        <p:nvSpPr>
          <p:cNvPr id="519" name="Google Shape;519;p42"/>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Media Query</a:t>
            </a:r>
            <a:endParaRPr dirty="0"/>
          </a:p>
        </p:txBody>
      </p:sp>
      <p:sp>
        <p:nvSpPr>
          <p:cNvPr id="2" name="CuadroTexto 1">
            <a:extLst>
              <a:ext uri="{FF2B5EF4-FFF2-40B4-BE49-F238E27FC236}">
                <a16:creationId xmlns:a16="http://schemas.microsoft.com/office/drawing/2014/main" id="{E39D9FBB-BECB-784B-30EF-B54C69B1DFA5}"/>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9" name="Imagen 8">
            <a:extLst>
              <a:ext uri="{FF2B5EF4-FFF2-40B4-BE49-F238E27FC236}">
                <a16:creationId xmlns:a16="http://schemas.microsoft.com/office/drawing/2014/main" id="{ED650AC4-88F6-84EE-BD0E-72F2569AE47A}"/>
              </a:ext>
            </a:extLst>
          </p:cNvPr>
          <p:cNvPicPr>
            <a:picLocks noChangeAspect="1"/>
          </p:cNvPicPr>
          <p:nvPr/>
        </p:nvPicPr>
        <p:blipFill>
          <a:blip r:embed="rId4"/>
          <a:stretch>
            <a:fillRect/>
          </a:stretch>
        </p:blipFill>
        <p:spPr>
          <a:xfrm>
            <a:off x="724265" y="1097816"/>
            <a:ext cx="3145563" cy="1510901"/>
          </a:xfrm>
          <a:prstGeom prst="rect">
            <a:avLst/>
          </a:prstGeom>
        </p:spPr>
      </p:pic>
      <p:sp>
        <p:nvSpPr>
          <p:cNvPr id="10" name="CuadroTexto 9">
            <a:extLst>
              <a:ext uri="{FF2B5EF4-FFF2-40B4-BE49-F238E27FC236}">
                <a16:creationId xmlns:a16="http://schemas.microsoft.com/office/drawing/2014/main" id="{3EC61252-B761-5325-14EC-A33086CC556D}"/>
              </a:ext>
            </a:extLst>
          </p:cNvPr>
          <p:cNvSpPr txBox="1"/>
          <p:nvPr/>
        </p:nvSpPr>
        <p:spPr>
          <a:xfrm>
            <a:off x="4059043" y="1323278"/>
            <a:ext cx="4360691" cy="738664"/>
          </a:xfrm>
          <a:prstGeom prst="rect">
            <a:avLst/>
          </a:prstGeom>
          <a:noFill/>
        </p:spPr>
        <p:txBody>
          <a:bodyPr wrap="square" rtlCol="0">
            <a:spAutoFit/>
          </a:bodyPr>
          <a:lstStyle/>
          <a:p>
            <a:r>
              <a:rPr lang="es-ES" dirty="0">
                <a:latin typeface="Arimo"/>
                <a:ea typeface="Arimo"/>
                <a:cs typeface="Arimo"/>
                <a:sym typeface="Arimo"/>
              </a:rPr>
              <a:t>Una de las soluciones que encontré, fue la implementación de una transición con altura, como se ve en la imagen.</a:t>
            </a:r>
          </a:p>
        </p:txBody>
      </p:sp>
      <p:pic>
        <p:nvPicPr>
          <p:cNvPr id="12" name="Imagen 11">
            <a:extLst>
              <a:ext uri="{FF2B5EF4-FFF2-40B4-BE49-F238E27FC236}">
                <a16:creationId xmlns:a16="http://schemas.microsoft.com/office/drawing/2014/main" id="{5E20487B-8086-A06C-B0D8-4E598755F9FB}"/>
              </a:ext>
            </a:extLst>
          </p:cNvPr>
          <p:cNvPicPr>
            <a:picLocks noChangeAspect="1"/>
          </p:cNvPicPr>
          <p:nvPr/>
        </p:nvPicPr>
        <p:blipFill>
          <a:blip r:embed="rId5"/>
          <a:stretch>
            <a:fillRect/>
          </a:stretch>
        </p:blipFill>
        <p:spPr>
          <a:xfrm>
            <a:off x="5838352" y="1927278"/>
            <a:ext cx="1574318" cy="2771197"/>
          </a:xfrm>
          <a:prstGeom prst="rect">
            <a:avLst/>
          </a:prstGeom>
        </p:spPr>
      </p:pic>
      <p:sp>
        <p:nvSpPr>
          <p:cNvPr id="13" name="CuadroTexto 12">
            <a:extLst>
              <a:ext uri="{FF2B5EF4-FFF2-40B4-BE49-F238E27FC236}">
                <a16:creationId xmlns:a16="http://schemas.microsoft.com/office/drawing/2014/main" id="{FC729229-7030-BB74-1216-0047DD89229C}"/>
              </a:ext>
            </a:extLst>
          </p:cNvPr>
          <p:cNvSpPr txBox="1"/>
          <p:nvPr/>
        </p:nvSpPr>
        <p:spPr>
          <a:xfrm>
            <a:off x="492584" y="3081559"/>
            <a:ext cx="5254011" cy="738664"/>
          </a:xfrm>
          <a:prstGeom prst="rect">
            <a:avLst/>
          </a:prstGeom>
          <a:noFill/>
        </p:spPr>
        <p:txBody>
          <a:bodyPr wrap="square" rtlCol="0">
            <a:spAutoFit/>
          </a:bodyPr>
          <a:lstStyle/>
          <a:p>
            <a:r>
              <a:rPr lang="es-ES" dirty="0">
                <a:latin typeface="Arimo"/>
                <a:ea typeface="Arimo"/>
                <a:cs typeface="Arimo"/>
                <a:sym typeface="Arimo"/>
              </a:rPr>
              <a:t>De primeras puse una única clase para todos los títulos y me dificultaba la colocación de las imágenes. Por ello, finalmente acabé atribuyéndole una clase diferente a cada título.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14" name="Imagen 13">
            <a:extLst>
              <a:ext uri="{FF2B5EF4-FFF2-40B4-BE49-F238E27FC236}">
                <a16:creationId xmlns:a16="http://schemas.microsoft.com/office/drawing/2014/main" id="{664CD621-542D-090F-38A0-60442156B806}"/>
              </a:ext>
            </a:extLst>
          </p:cNvPr>
          <p:cNvPicPr>
            <a:picLocks noChangeAspect="1"/>
          </p:cNvPicPr>
          <p:nvPr/>
        </p:nvPicPr>
        <p:blipFill>
          <a:blip r:embed="rId3"/>
          <a:stretch>
            <a:fillRect/>
          </a:stretch>
        </p:blipFill>
        <p:spPr>
          <a:xfrm>
            <a:off x="7055005" y="4277357"/>
            <a:ext cx="1552870" cy="396477"/>
          </a:xfrm>
          <a:prstGeom prst="rect">
            <a:avLst/>
          </a:prstGeom>
        </p:spPr>
      </p:pic>
      <p:sp>
        <p:nvSpPr>
          <p:cNvPr id="519" name="Google Shape;519;p42"/>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Imágenes en Media Query</a:t>
            </a:r>
            <a:endParaRPr dirty="0"/>
          </a:p>
        </p:txBody>
      </p:sp>
      <p:sp>
        <p:nvSpPr>
          <p:cNvPr id="2" name="CuadroTexto 1">
            <a:extLst>
              <a:ext uri="{FF2B5EF4-FFF2-40B4-BE49-F238E27FC236}">
                <a16:creationId xmlns:a16="http://schemas.microsoft.com/office/drawing/2014/main" id="{E39D9FBB-BECB-784B-30EF-B54C69B1DFA5}"/>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sp>
        <p:nvSpPr>
          <p:cNvPr id="10" name="CuadroTexto 9">
            <a:extLst>
              <a:ext uri="{FF2B5EF4-FFF2-40B4-BE49-F238E27FC236}">
                <a16:creationId xmlns:a16="http://schemas.microsoft.com/office/drawing/2014/main" id="{3EC61252-B761-5325-14EC-A33086CC556D}"/>
              </a:ext>
            </a:extLst>
          </p:cNvPr>
          <p:cNvSpPr txBox="1"/>
          <p:nvPr/>
        </p:nvSpPr>
        <p:spPr>
          <a:xfrm>
            <a:off x="2709182" y="1103169"/>
            <a:ext cx="5856770" cy="738664"/>
          </a:xfrm>
          <a:prstGeom prst="rect">
            <a:avLst/>
          </a:prstGeom>
          <a:noFill/>
        </p:spPr>
        <p:txBody>
          <a:bodyPr wrap="square" rtlCol="0">
            <a:spAutoFit/>
          </a:bodyPr>
          <a:lstStyle/>
          <a:p>
            <a:r>
              <a:rPr lang="es-ES" dirty="0">
                <a:latin typeface="Arimo"/>
                <a:ea typeface="Arimo"/>
                <a:cs typeface="Arimo"/>
                <a:sym typeface="Arimo"/>
              </a:rPr>
              <a:t>Para que las imágenes mantuviesen su estética en el media </a:t>
            </a:r>
            <a:r>
              <a:rPr lang="es-ES" dirty="0" err="1">
                <a:latin typeface="Arimo"/>
                <a:ea typeface="Arimo"/>
                <a:cs typeface="Arimo"/>
                <a:sym typeface="Arimo"/>
              </a:rPr>
              <a:t>query</a:t>
            </a:r>
            <a:r>
              <a:rPr lang="es-ES" dirty="0">
                <a:latin typeface="Arimo"/>
                <a:ea typeface="Arimo"/>
                <a:cs typeface="Arimo"/>
                <a:sym typeface="Arimo"/>
              </a:rPr>
              <a:t>, y no cambiase de tamaño de manera ilógica, encontré la regla de estilos !</a:t>
            </a:r>
            <a:r>
              <a:rPr lang="es-ES" dirty="0" err="1">
                <a:latin typeface="Arimo"/>
                <a:ea typeface="Arimo"/>
                <a:cs typeface="Arimo"/>
                <a:sym typeface="Arimo"/>
              </a:rPr>
              <a:t>important</a:t>
            </a:r>
            <a:r>
              <a:rPr lang="es-ES" dirty="0">
                <a:latin typeface="Arimo"/>
                <a:ea typeface="Arimo"/>
                <a:cs typeface="Arimo"/>
                <a:sym typeface="Arimo"/>
              </a:rPr>
              <a:t>, para que estas no perdiesen su sentido.</a:t>
            </a:r>
          </a:p>
        </p:txBody>
      </p:sp>
      <p:sp>
        <p:nvSpPr>
          <p:cNvPr id="13" name="CuadroTexto 12">
            <a:extLst>
              <a:ext uri="{FF2B5EF4-FFF2-40B4-BE49-F238E27FC236}">
                <a16:creationId xmlns:a16="http://schemas.microsoft.com/office/drawing/2014/main" id="{FC729229-7030-BB74-1216-0047DD89229C}"/>
              </a:ext>
            </a:extLst>
          </p:cNvPr>
          <p:cNvSpPr txBox="1"/>
          <p:nvPr/>
        </p:nvSpPr>
        <p:spPr>
          <a:xfrm>
            <a:off x="492584" y="3081559"/>
            <a:ext cx="5254011" cy="954107"/>
          </a:xfrm>
          <a:prstGeom prst="rect">
            <a:avLst/>
          </a:prstGeom>
          <a:noFill/>
        </p:spPr>
        <p:txBody>
          <a:bodyPr wrap="square" rtlCol="0">
            <a:spAutoFit/>
          </a:bodyPr>
          <a:lstStyle/>
          <a:p>
            <a:r>
              <a:rPr lang="es-ES" dirty="0">
                <a:latin typeface="Arimo"/>
                <a:ea typeface="Arimo"/>
                <a:cs typeface="Arimo"/>
                <a:sym typeface="Arimo"/>
              </a:rPr>
              <a:t>En la pantalla de inicio, para que esta no perdiese su sentido estético, tuve que implementar clases diferentes a las imágenes, para que se viese en dos columnas en Tablet, y en una en móvil.</a:t>
            </a:r>
          </a:p>
        </p:txBody>
      </p:sp>
      <p:pic>
        <p:nvPicPr>
          <p:cNvPr id="4" name="Imagen 3">
            <a:extLst>
              <a:ext uri="{FF2B5EF4-FFF2-40B4-BE49-F238E27FC236}">
                <a16:creationId xmlns:a16="http://schemas.microsoft.com/office/drawing/2014/main" id="{2B359B24-E37D-E64E-850D-E035A08523F8}"/>
              </a:ext>
            </a:extLst>
          </p:cNvPr>
          <p:cNvPicPr>
            <a:picLocks noChangeAspect="1"/>
          </p:cNvPicPr>
          <p:nvPr/>
        </p:nvPicPr>
        <p:blipFill>
          <a:blip r:embed="rId4"/>
          <a:stretch>
            <a:fillRect/>
          </a:stretch>
        </p:blipFill>
        <p:spPr>
          <a:xfrm>
            <a:off x="578048" y="1017725"/>
            <a:ext cx="1904958" cy="1886221"/>
          </a:xfrm>
          <a:prstGeom prst="rect">
            <a:avLst/>
          </a:prstGeom>
        </p:spPr>
      </p:pic>
      <p:pic>
        <p:nvPicPr>
          <p:cNvPr id="6" name="Imagen 5">
            <a:extLst>
              <a:ext uri="{FF2B5EF4-FFF2-40B4-BE49-F238E27FC236}">
                <a16:creationId xmlns:a16="http://schemas.microsoft.com/office/drawing/2014/main" id="{E7C5C377-3B90-B7CF-6500-55B7398872AA}"/>
              </a:ext>
            </a:extLst>
          </p:cNvPr>
          <p:cNvPicPr>
            <a:picLocks noChangeAspect="1"/>
          </p:cNvPicPr>
          <p:nvPr/>
        </p:nvPicPr>
        <p:blipFill>
          <a:blip r:embed="rId5"/>
          <a:stretch>
            <a:fillRect/>
          </a:stretch>
        </p:blipFill>
        <p:spPr>
          <a:xfrm>
            <a:off x="5923337" y="1972753"/>
            <a:ext cx="2263336" cy="2217612"/>
          </a:xfrm>
          <a:prstGeom prst="rect">
            <a:avLst/>
          </a:prstGeom>
        </p:spPr>
      </p:pic>
    </p:spTree>
    <p:extLst>
      <p:ext uri="{BB962C8B-B14F-4D97-AF65-F5344CB8AC3E}">
        <p14:creationId xmlns:p14="http://schemas.microsoft.com/office/powerpoint/2010/main" val="2942952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14" name="Imagen 13">
            <a:extLst>
              <a:ext uri="{FF2B5EF4-FFF2-40B4-BE49-F238E27FC236}">
                <a16:creationId xmlns:a16="http://schemas.microsoft.com/office/drawing/2014/main" id="{664CD621-542D-090F-38A0-60442156B806}"/>
              </a:ext>
            </a:extLst>
          </p:cNvPr>
          <p:cNvPicPr>
            <a:picLocks noChangeAspect="1"/>
          </p:cNvPicPr>
          <p:nvPr/>
        </p:nvPicPr>
        <p:blipFill>
          <a:blip r:embed="rId3"/>
          <a:stretch>
            <a:fillRect/>
          </a:stretch>
        </p:blipFill>
        <p:spPr>
          <a:xfrm>
            <a:off x="7055005" y="4277357"/>
            <a:ext cx="1552870" cy="396477"/>
          </a:xfrm>
          <a:prstGeom prst="rect">
            <a:avLst/>
          </a:prstGeom>
        </p:spPr>
      </p:pic>
      <p:sp>
        <p:nvSpPr>
          <p:cNvPr id="519" name="Google Shape;519;p42"/>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Sliders JavaScript</a:t>
            </a:r>
            <a:endParaRPr dirty="0"/>
          </a:p>
        </p:txBody>
      </p:sp>
      <p:sp>
        <p:nvSpPr>
          <p:cNvPr id="2" name="CuadroTexto 1">
            <a:extLst>
              <a:ext uri="{FF2B5EF4-FFF2-40B4-BE49-F238E27FC236}">
                <a16:creationId xmlns:a16="http://schemas.microsoft.com/office/drawing/2014/main" id="{E39D9FBB-BECB-784B-30EF-B54C69B1DFA5}"/>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sp>
        <p:nvSpPr>
          <p:cNvPr id="10" name="CuadroTexto 9">
            <a:extLst>
              <a:ext uri="{FF2B5EF4-FFF2-40B4-BE49-F238E27FC236}">
                <a16:creationId xmlns:a16="http://schemas.microsoft.com/office/drawing/2014/main" id="{3EC61252-B761-5325-14EC-A33086CC556D}"/>
              </a:ext>
            </a:extLst>
          </p:cNvPr>
          <p:cNvSpPr txBox="1"/>
          <p:nvPr/>
        </p:nvSpPr>
        <p:spPr>
          <a:xfrm>
            <a:off x="4650607" y="1927875"/>
            <a:ext cx="3773393" cy="1600438"/>
          </a:xfrm>
          <a:prstGeom prst="rect">
            <a:avLst/>
          </a:prstGeom>
          <a:noFill/>
        </p:spPr>
        <p:txBody>
          <a:bodyPr wrap="square" rtlCol="0">
            <a:spAutoFit/>
          </a:bodyPr>
          <a:lstStyle/>
          <a:p>
            <a:r>
              <a:rPr lang="es-ES" dirty="0">
                <a:latin typeface="Arimo"/>
                <a:ea typeface="Arimo"/>
                <a:cs typeface="Arimo"/>
                <a:sym typeface="Arimo"/>
              </a:rPr>
              <a:t>Para lograr que todos los Sliders funcionasen tuve que buscar información en internet, puesto que al meter un único slider si que funcionaba, pero encontré dificultades para meter varios.</a:t>
            </a:r>
          </a:p>
          <a:p>
            <a:r>
              <a:rPr lang="es-ES" dirty="0">
                <a:latin typeface="Arimo"/>
                <a:ea typeface="Arimo"/>
                <a:cs typeface="Arimo"/>
                <a:sym typeface="Arimo"/>
              </a:rPr>
              <a:t>Finalmente, conseguí que todos los sliders funcionasen en el mismo código.</a:t>
            </a:r>
          </a:p>
        </p:txBody>
      </p:sp>
      <p:pic>
        <p:nvPicPr>
          <p:cNvPr id="4" name="Imagen 3">
            <a:extLst>
              <a:ext uri="{FF2B5EF4-FFF2-40B4-BE49-F238E27FC236}">
                <a16:creationId xmlns:a16="http://schemas.microsoft.com/office/drawing/2014/main" id="{293E76E9-FFCE-2DDC-4975-B6CD9E0FE219}"/>
              </a:ext>
            </a:extLst>
          </p:cNvPr>
          <p:cNvPicPr>
            <a:picLocks noChangeAspect="1"/>
          </p:cNvPicPr>
          <p:nvPr/>
        </p:nvPicPr>
        <p:blipFill>
          <a:blip r:embed="rId4"/>
          <a:stretch>
            <a:fillRect/>
          </a:stretch>
        </p:blipFill>
        <p:spPr>
          <a:xfrm>
            <a:off x="500345" y="1730130"/>
            <a:ext cx="3885801" cy="2393187"/>
          </a:xfrm>
          <a:prstGeom prst="rect">
            <a:avLst/>
          </a:prstGeom>
        </p:spPr>
      </p:pic>
    </p:spTree>
    <p:extLst>
      <p:ext uri="{BB962C8B-B14F-4D97-AF65-F5344CB8AC3E}">
        <p14:creationId xmlns:p14="http://schemas.microsoft.com/office/powerpoint/2010/main" val="1540419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14" name="Imagen 13">
            <a:extLst>
              <a:ext uri="{FF2B5EF4-FFF2-40B4-BE49-F238E27FC236}">
                <a16:creationId xmlns:a16="http://schemas.microsoft.com/office/drawing/2014/main" id="{664CD621-542D-090F-38A0-60442156B806}"/>
              </a:ext>
            </a:extLst>
          </p:cNvPr>
          <p:cNvPicPr>
            <a:picLocks noChangeAspect="1"/>
          </p:cNvPicPr>
          <p:nvPr/>
        </p:nvPicPr>
        <p:blipFill>
          <a:blip r:embed="rId3"/>
          <a:stretch>
            <a:fillRect/>
          </a:stretch>
        </p:blipFill>
        <p:spPr>
          <a:xfrm>
            <a:off x="7055005" y="4277357"/>
            <a:ext cx="1552870" cy="396477"/>
          </a:xfrm>
          <a:prstGeom prst="rect">
            <a:avLst/>
          </a:prstGeom>
        </p:spPr>
      </p:pic>
      <p:sp>
        <p:nvSpPr>
          <p:cNvPr id="519" name="Google Shape;519;p42"/>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Responsive final</a:t>
            </a:r>
            <a:endParaRPr dirty="0"/>
          </a:p>
        </p:txBody>
      </p:sp>
      <p:sp>
        <p:nvSpPr>
          <p:cNvPr id="2" name="CuadroTexto 1">
            <a:extLst>
              <a:ext uri="{FF2B5EF4-FFF2-40B4-BE49-F238E27FC236}">
                <a16:creationId xmlns:a16="http://schemas.microsoft.com/office/drawing/2014/main" id="{E39D9FBB-BECB-784B-30EF-B54C69B1DFA5}"/>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6" name="Imagen 5">
            <a:extLst>
              <a:ext uri="{FF2B5EF4-FFF2-40B4-BE49-F238E27FC236}">
                <a16:creationId xmlns:a16="http://schemas.microsoft.com/office/drawing/2014/main" id="{2E0CFA66-AD66-7580-2A51-403B0811133C}"/>
              </a:ext>
            </a:extLst>
          </p:cNvPr>
          <p:cNvPicPr>
            <a:picLocks noChangeAspect="1"/>
          </p:cNvPicPr>
          <p:nvPr/>
        </p:nvPicPr>
        <p:blipFill>
          <a:blip r:embed="rId4"/>
          <a:stretch>
            <a:fillRect/>
          </a:stretch>
        </p:blipFill>
        <p:spPr>
          <a:xfrm>
            <a:off x="1965805" y="1149923"/>
            <a:ext cx="5212390" cy="3127434"/>
          </a:xfrm>
          <a:prstGeom prst="rect">
            <a:avLst/>
          </a:prstGeom>
        </p:spPr>
      </p:pic>
    </p:spTree>
    <p:extLst>
      <p:ext uri="{BB962C8B-B14F-4D97-AF65-F5344CB8AC3E}">
        <p14:creationId xmlns:p14="http://schemas.microsoft.com/office/powerpoint/2010/main" val="766579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30"/>
          <p:cNvSpPr txBox="1">
            <a:spLocks noGrp="1"/>
          </p:cNvSpPr>
          <p:nvPr>
            <p:ph type="title"/>
          </p:nvPr>
        </p:nvSpPr>
        <p:spPr>
          <a:xfrm>
            <a:off x="789450" y="2556375"/>
            <a:ext cx="40305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Conclusiones</a:t>
            </a:r>
            <a:endParaRPr dirty="0"/>
          </a:p>
        </p:txBody>
      </p:sp>
      <p:sp>
        <p:nvSpPr>
          <p:cNvPr id="250" name="Google Shape;250;p30"/>
          <p:cNvSpPr txBox="1">
            <a:spLocks noGrp="1"/>
          </p:cNvSpPr>
          <p:nvPr>
            <p:ph type="title" idx="2"/>
          </p:nvPr>
        </p:nvSpPr>
        <p:spPr>
          <a:xfrm>
            <a:off x="3551550" y="722327"/>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pic>
        <p:nvPicPr>
          <p:cNvPr id="251" name="Google Shape;251;p30"/>
          <p:cNvPicPr preferRelativeResize="0"/>
          <p:nvPr/>
        </p:nvPicPr>
        <p:blipFill>
          <a:blip r:embed="rId3"/>
          <a:srcRect l="17005" r="17005"/>
          <a:stretch/>
        </p:blipFill>
        <p:spPr>
          <a:xfrm>
            <a:off x="5349250" y="1229688"/>
            <a:ext cx="2659500" cy="2684100"/>
          </a:xfrm>
          <a:prstGeom prst="ellipse">
            <a:avLst/>
          </a:prstGeom>
          <a:noFill/>
          <a:ln>
            <a:noFill/>
          </a:ln>
        </p:spPr>
      </p:pic>
      <p:sp>
        <p:nvSpPr>
          <p:cNvPr id="252" name="Google Shape;252;p30"/>
          <p:cNvSpPr/>
          <p:nvPr/>
        </p:nvSpPr>
        <p:spPr>
          <a:xfrm rot="654391">
            <a:off x="6004556" y="1281940"/>
            <a:ext cx="1505393" cy="734347"/>
          </a:xfrm>
          <a:custGeom>
            <a:avLst/>
            <a:gdLst/>
            <a:ahLst/>
            <a:cxnLst/>
            <a:rect l="l" t="t" r="r" b="b"/>
            <a:pathLst>
              <a:path w="60218" h="29375" extrusionOk="0">
                <a:moveTo>
                  <a:pt x="35355" y="1"/>
                </a:moveTo>
                <a:cubicBezTo>
                  <a:pt x="34283" y="1"/>
                  <a:pt x="33211" y="35"/>
                  <a:pt x="32139" y="43"/>
                </a:cubicBezTo>
                <a:cubicBezTo>
                  <a:pt x="29839" y="59"/>
                  <a:pt x="27547" y="26"/>
                  <a:pt x="25256" y="100"/>
                </a:cubicBezTo>
                <a:cubicBezTo>
                  <a:pt x="23374" y="157"/>
                  <a:pt x="21499" y="305"/>
                  <a:pt x="19633" y="509"/>
                </a:cubicBezTo>
                <a:cubicBezTo>
                  <a:pt x="18373" y="640"/>
                  <a:pt x="17105" y="845"/>
                  <a:pt x="15885" y="1172"/>
                </a:cubicBezTo>
                <a:cubicBezTo>
                  <a:pt x="13864" y="1704"/>
                  <a:pt x="12612" y="3153"/>
                  <a:pt x="11826" y="5027"/>
                </a:cubicBezTo>
                <a:cubicBezTo>
                  <a:pt x="11507" y="5796"/>
                  <a:pt x="11253" y="6582"/>
                  <a:pt x="10983" y="7367"/>
                </a:cubicBezTo>
                <a:cubicBezTo>
                  <a:pt x="10598" y="8546"/>
                  <a:pt x="10197" y="9716"/>
                  <a:pt x="9862" y="10903"/>
                </a:cubicBezTo>
                <a:cubicBezTo>
                  <a:pt x="9444" y="12343"/>
                  <a:pt x="9093" y="13792"/>
                  <a:pt x="8692" y="15248"/>
                </a:cubicBezTo>
                <a:cubicBezTo>
                  <a:pt x="8405" y="16304"/>
                  <a:pt x="8102" y="17335"/>
                  <a:pt x="7816" y="18375"/>
                </a:cubicBezTo>
                <a:cubicBezTo>
                  <a:pt x="7611" y="19144"/>
                  <a:pt x="7415" y="19921"/>
                  <a:pt x="7177" y="20683"/>
                </a:cubicBezTo>
                <a:cubicBezTo>
                  <a:pt x="7138" y="20786"/>
                  <a:pt x="6906" y="20904"/>
                  <a:pt x="6766" y="20904"/>
                </a:cubicBezTo>
                <a:cubicBezTo>
                  <a:pt x="6761" y="20904"/>
                  <a:pt x="6756" y="20904"/>
                  <a:pt x="6752" y="20904"/>
                </a:cubicBezTo>
                <a:cubicBezTo>
                  <a:pt x="6195" y="20887"/>
                  <a:pt x="5655" y="20805"/>
                  <a:pt x="5107" y="20764"/>
                </a:cubicBezTo>
                <a:cubicBezTo>
                  <a:pt x="5080" y="20763"/>
                  <a:pt x="5053" y="20762"/>
                  <a:pt x="5025" y="20762"/>
                </a:cubicBezTo>
                <a:cubicBezTo>
                  <a:pt x="4745" y="20762"/>
                  <a:pt x="4459" y="20840"/>
                  <a:pt x="4182" y="20840"/>
                </a:cubicBezTo>
                <a:cubicBezTo>
                  <a:pt x="3941" y="20840"/>
                  <a:pt x="3708" y="20781"/>
                  <a:pt x="3495" y="20560"/>
                </a:cubicBezTo>
                <a:cubicBezTo>
                  <a:pt x="3493" y="20557"/>
                  <a:pt x="3491" y="20555"/>
                  <a:pt x="3487" y="20555"/>
                </a:cubicBezTo>
                <a:cubicBezTo>
                  <a:pt x="3472" y="20555"/>
                  <a:pt x="3439" y="20581"/>
                  <a:pt x="3413" y="20601"/>
                </a:cubicBezTo>
                <a:cubicBezTo>
                  <a:pt x="3470" y="20650"/>
                  <a:pt x="3519" y="20707"/>
                  <a:pt x="3675" y="20871"/>
                </a:cubicBezTo>
                <a:cubicBezTo>
                  <a:pt x="2979" y="20822"/>
                  <a:pt x="2406" y="20781"/>
                  <a:pt x="1760" y="20732"/>
                </a:cubicBezTo>
                <a:cubicBezTo>
                  <a:pt x="1882" y="20601"/>
                  <a:pt x="1915" y="20568"/>
                  <a:pt x="1964" y="20503"/>
                </a:cubicBezTo>
                <a:lnTo>
                  <a:pt x="1964" y="20503"/>
                </a:lnTo>
                <a:cubicBezTo>
                  <a:pt x="1508" y="20523"/>
                  <a:pt x="1216" y="21017"/>
                  <a:pt x="724" y="21017"/>
                </a:cubicBezTo>
                <a:cubicBezTo>
                  <a:pt x="616" y="21017"/>
                  <a:pt x="499" y="20993"/>
                  <a:pt x="368" y="20936"/>
                </a:cubicBezTo>
                <a:cubicBezTo>
                  <a:pt x="205" y="21345"/>
                  <a:pt x="0" y="21796"/>
                  <a:pt x="0" y="22377"/>
                </a:cubicBezTo>
                <a:cubicBezTo>
                  <a:pt x="0" y="23064"/>
                  <a:pt x="532" y="23318"/>
                  <a:pt x="900" y="23784"/>
                </a:cubicBezTo>
                <a:cubicBezTo>
                  <a:pt x="696" y="23792"/>
                  <a:pt x="565" y="23801"/>
                  <a:pt x="409" y="23809"/>
                </a:cubicBezTo>
                <a:cubicBezTo>
                  <a:pt x="426" y="23891"/>
                  <a:pt x="442" y="23973"/>
                  <a:pt x="458" y="24038"/>
                </a:cubicBezTo>
                <a:cubicBezTo>
                  <a:pt x="1113" y="24177"/>
                  <a:pt x="1760" y="24365"/>
                  <a:pt x="2414" y="24447"/>
                </a:cubicBezTo>
                <a:cubicBezTo>
                  <a:pt x="3937" y="24627"/>
                  <a:pt x="5467" y="24758"/>
                  <a:pt x="6997" y="24906"/>
                </a:cubicBezTo>
                <a:cubicBezTo>
                  <a:pt x="8692" y="25061"/>
                  <a:pt x="10394" y="25208"/>
                  <a:pt x="12096" y="25347"/>
                </a:cubicBezTo>
                <a:cubicBezTo>
                  <a:pt x="12775" y="25397"/>
                  <a:pt x="13446" y="25372"/>
                  <a:pt x="14126" y="25437"/>
                </a:cubicBezTo>
                <a:cubicBezTo>
                  <a:pt x="15018" y="25511"/>
                  <a:pt x="15902" y="25642"/>
                  <a:pt x="16794" y="25732"/>
                </a:cubicBezTo>
                <a:cubicBezTo>
                  <a:pt x="17023" y="25765"/>
                  <a:pt x="17244" y="25740"/>
                  <a:pt x="17473" y="25765"/>
                </a:cubicBezTo>
                <a:cubicBezTo>
                  <a:pt x="18586" y="25879"/>
                  <a:pt x="19691" y="26019"/>
                  <a:pt x="20804" y="26125"/>
                </a:cubicBezTo>
                <a:cubicBezTo>
                  <a:pt x="21589" y="26190"/>
                  <a:pt x="22383" y="26174"/>
                  <a:pt x="23161" y="26256"/>
                </a:cubicBezTo>
                <a:cubicBezTo>
                  <a:pt x="24527" y="26387"/>
                  <a:pt x="25902" y="26616"/>
                  <a:pt x="27269" y="26722"/>
                </a:cubicBezTo>
                <a:cubicBezTo>
                  <a:pt x="28750" y="26845"/>
                  <a:pt x="30240" y="26861"/>
                  <a:pt x="31713" y="26968"/>
                </a:cubicBezTo>
                <a:cubicBezTo>
                  <a:pt x="33006" y="27074"/>
                  <a:pt x="34299" y="27254"/>
                  <a:pt x="35584" y="27393"/>
                </a:cubicBezTo>
                <a:cubicBezTo>
                  <a:pt x="37564" y="27582"/>
                  <a:pt x="39545" y="27786"/>
                  <a:pt x="41517" y="27966"/>
                </a:cubicBezTo>
                <a:cubicBezTo>
                  <a:pt x="42851" y="28089"/>
                  <a:pt x="44193" y="28155"/>
                  <a:pt x="45519" y="28269"/>
                </a:cubicBezTo>
                <a:cubicBezTo>
                  <a:pt x="47410" y="28425"/>
                  <a:pt x="49292" y="28588"/>
                  <a:pt x="51191" y="28760"/>
                </a:cubicBezTo>
                <a:cubicBezTo>
                  <a:pt x="52296" y="28867"/>
                  <a:pt x="53400" y="28997"/>
                  <a:pt x="54505" y="29088"/>
                </a:cubicBezTo>
                <a:cubicBezTo>
                  <a:pt x="55610" y="29178"/>
                  <a:pt x="56723" y="29178"/>
                  <a:pt x="57820" y="29358"/>
                </a:cubicBezTo>
                <a:cubicBezTo>
                  <a:pt x="57890" y="29369"/>
                  <a:pt x="57958" y="29374"/>
                  <a:pt x="58023" y="29374"/>
                </a:cubicBezTo>
                <a:cubicBezTo>
                  <a:pt x="58522" y="29374"/>
                  <a:pt x="58893" y="29078"/>
                  <a:pt x="59342" y="29006"/>
                </a:cubicBezTo>
                <a:cubicBezTo>
                  <a:pt x="59416" y="28989"/>
                  <a:pt x="59506" y="28924"/>
                  <a:pt x="59547" y="28850"/>
                </a:cubicBezTo>
                <a:cubicBezTo>
                  <a:pt x="60005" y="28138"/>
                  <a:pt x="60218" y="27369"/>
                  <a:pt x="59915" y="26542"/>
                </a:cubicBezTo>
                <a:cubicBezTo>
                  <a:pt x="59841" y="26370"/>
                  <a:pt x="59702" y="26215"/>
                  <a:pt x="59547" y="26002"/>
                </a:cubicBezTo>
                <a:lnTo>
                  <a:pt x="59547" y="26002"/>
                </a:lnTo>
                <a:cubicBezTo>
                  <a:pt x="59727" y="26027"/>
                  <a:pt x="59866" y="26043"/>
                  <a:pt x="60078" y="26068"/>
                </a:cubicBezTo>
                <a:cubicBezTo>
                  <a:pt x="59055" y="25233"/>
                  <a:pt x="57885" y="25347"/>
                  <a:pt x="56789" y="25241"/>
                </a:cubicBezTo>
                <a:cubicBezTo>
                  <a:pt x="56117" y="25183"/>
                  <a:pt x="55452" y="25061"/>
                  <a:pt x="54784" y="25061"/>
                </a:cubicBezTo>
                <a:cubicBezTo>
                  <a:pt x="54327" y="25061"/>
                  <a:pt x="53870" y="25118"/>
                  <a:pt x="53409" y="25290"/>
                </a:cubicBezTo>
                <a:cubicBezTo>
                  <a:pt x="53400" y="25249"/>
                  <a:pt x="53400" y="25200"/>
                  <a:pt x="53384" y="25159"/>
                </a:cubicBezTo>
                <a:cubicBezTo>
                  <a:pt x="53482" y="25110"/>
                  <a:pt x="53572" y="25061"/>
                  <a:pt x="53711" y="24979"/>
                </a:cubicBezTo>
                <a:cubicBezTo>
                  <a:pt x="53425" y="24955"/>
                  <a:pt x="53212" y="24946"/>
                  <a:pt x="52950" y="24922"/>
                </a:cubicBezTo>
                <a:lnTo>
                  <a:pt x="52950" y="24103"/>
                </a:lnTo>
                <a:cubicBezTo>
                  <a:pt x="52950" y="23531"/>
                  <a:pt x="52983" y="22958"/>
                  <a:pt x="52942" y="22401"/>
                </a:cubicBezTo>
                <a:cubicBezTo>
                  <a:pt x="52795" y="20535"/>
                  <a:pt x="52615" y="18686"/>
                  <a:pt x="52467" y="16820"/>
                </a:cubicBezTo>
                <a:cubicBezTo>
                  <a:pt x="52377" y="15609"/>
                  <a:pt x="52345" y="14397"/>
                  <a:pt x="52214" y="13194"/>
                </a:cubicBezTo>
                <a:cubicBezTo>
                  <a:pt x="52058" y="11852"/>
                  <a:pt x="51821" y="10518"/>
                  <a:pt x="51616" y="9184"/>
                </a:cubicBezTo>
                <a:cubicBezTo>
                  <a:pt x="51567" y="8816"/>
                  <a:pt x="51551" y="8448"/>
                  <a:pt x="51453" y="8087"/>
                </a:cubicBezTo>
                <a:cubicBezTo>
                  <a:pt x="51109" y="6729"/>
                  <a:pt x="50716" y="5362"/>
                  <a:pt x="50340" y="3955"/>
                </a:cubicBezTo>
                <a:cubicBezTo>
                  <a:pt x="50143" y="4086"/>
                  <a:pt x="50094" y="4118"/>
                  <a:pt x="49996" y="4192"/>
                </a:cubicBezTo>
                <a:cubicBezTo>
                  <a:pt x="49996" y="3914"/>
                  <a:pt x="50078" y="3668"/>
                  <a:pt x="49980" y="3513"/>
                </a:cubicBezTo>
                <a:cubicBezTo>
                  <a:pt x="49718" y="3054"/>
                  <a:pt x="49448" y="2539"/>
                  <a:pt x="49063" y="2195"/>
                </a:cubicBezTo>
                <a:cubicBezTo>
                  <a:pt x="47786" y="1049"/>
                  <a:pt x="46289" y="305"/>
                  <a:pt x="44537" y="198"/>
                </a:cubicBezTo>
                <a:cubicBezTo>
                  <a:pt x="43260" y="116"/>
                  <a:pt x="41976" y="116"/>
                  <a:pt x="40691" y="84"/>
                </a:cubicBezTo>
                <a:cubicBezTo>
                  <a:pt x="40558" y="81"/>
                  <a:pt x="40425" y="80"/>
                  <a:pt x="40292" y="80"/>
                </a:cubicBezTo>
                <a:cubicBezTo>
                  <a:pt x="39772" y="80"/>
                  <a:pt x="39252" y="95"/>
                  <a:pt x="38729" y="95"/>
                </a:cubicBezTo>
                <a:cubicBezTo>
                  <a:pt x="38497" y="95"/>
                  <a:pt x="38264" y="92"/>
                  <a:pt x="38031" y="84"/>
                </a:cubicBezTo>
                <a:cubicBezTo>
                  <a:pt x="37245" y="67"/>
                  <a:pt x="36460" y="2"/>
                  <a:pt x="35674" y="2"/>
                </a:cubicBezTo>
                <a:cubicBezTo>
                  <a:pt x="35568" y="1"/>
                  <a:pt x="35462" y="1"/>
                  <a:pt x="35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6156753" y="3251541"/>
            <a:ext cx="929325" cy="476875"/>
          </a:xfrm>
          <a:custGeom>
            <a:avLst/>
            <a:gdLst/>
            <a:ahLst/>
            <a:cxnLst/>
            <a:rect l="l" t="t" r="r" b="b"/>
            <a:pathLst>
              <a:path w="37173" h="19075" extrusionOk="0">
                <a:moveTo>
                  <a:pt x="3714" y="1"/>
                </a:moveTo>
                <a:cubicBezTo>
                  <a:pt x="3192" y="1"/>
                  <a:pt x="2706" y="161"/>
                  <a:pt x="2292" y="499"/>
                </a:cubicBezTo>
                <a:cubicBezTo>
                  <a:pt x="1703" y="974"/>
                  <a:pt x="1278" y="1743"/>
                  <a:pt x="1024" y="2455"/>
                </a:cubicBezTo>
                <a:cubicBezTo>
                  <a:pt x="680" y="3396"/>
                  <a:pt x="508" y="4411"/>
                  <a:pt x="386" y="5409"/>
                </a:cubicBezTo>
                <a:cubicBezTo>
                  <a:pt x="189" y="6956"/>
                  <a:pt x="1" y="8511"/>
                  <a:pt x="1" y="10058"/>
                </a:cubicBezTo>
                <a:cubicBezTo>
                  <a:pt x="1" y="11302"/>
                  <a:pt x="91" y="12554"/>
                  <a:pt x="377" y="13798"/>
                </a:cubicBezTo>
                <a:cubicBezTo>
                  <a:pt x="631" y="14927"/>
                  <a:pt x="1335" y="15435"/>
                  <a:pt x="2219" y="15844"/>
                </a:cubicBezTo>
                <a:cubicBezTo>
                  <a:pt x="2644" y="16040"/>
                  <a:pt x="3176" y="16065"/>
                  <a:pt x="3659" y="16073"/>
                </a:cubicBezTo>
                <a:cubicBezTo>
                  <a:pt x="4591" y="16082"/>
                  <a:pt x="5523" y="16094"/>
                  <a:pt x="6454" y="16094"/>
                </a:cubicBezTo>
                <a:cubicBezTo>
                  <a:pt x="7190" y="16094"/>
                  <a:pt x="7926" y="16087"/>
                  <a:pt x="8660" y="16065"/>
                </a:cubicBezTo>
                <a:cubicBezTo>
                  <a:pt x="9666" y="16040"/>
                  <a:pt x="10665" y="15901"/>
                  <a:pt x="11671" y="15787"/>
                </a:cubicBezTo>
                <a:cubicBezTo>
                  <a:pt x="12702" y="15672"/>
                  <a:pt x="13734" y="15582"/>
                  <a:pt x="14748" y="15377"/>
                </a:cubicBezTo>
                <a:cubicBezTo>
                  <a:pt x="14913" y="15346"/>
                  <a:pt x="15067" y="15329"/>
                  <a:pt x="15213" y="15329"/>
                </a:cubicBezTo>
                <a:cubicBezTo>
                  <a:pt x="15675" y="15329"/>
                  <a:pt x="16047" y="15499"/>
                  <a:pt x="16377" y="15909"/>
                </a:cubicBezTo>
                <a:cubicBezTo>
                  <a:pt x="16434" y="15991"/>
                  <a:pt x="16549" y="16065"/>
                  <a:pt x="16655" y="16089"/>
                </a:cubicBezTo>
                <a:cubicBezTo>
                  <a:pt x="17171" y="16245"/>
                  <a:pt x="17686" y="16450"/>
                  <a:pt x="18210" y="16499"/>
                </a:cubicBezTo>
                <a:cubicBezTo>
                  <a:pt x="18433" y="16522"/>
                  <a:pt x="18662" y="16542"/>
                  <a:pt x="18889" y="16542"/>
                </a:cubicBezTo>
                <a:cubicBezTo>
                  <a:pt x="19312" y="16542"/>
                  <a:pt x="19731" y="16470"/>
                  <a:pt x="20109" y="16204"/>
                </a:cubicBezTo>
                <a:cubicBezTo>
                  <a:pt x="20444" y="15967"/>
                  <a:pt x="20755" y="15680"/>
                  <a:pt x="21099" y="15459"/>
                </a:cubicBezTo>
                <a:cubicBezTo>
                  <a:pt x="21183" y="15404"/>
                  <a:pt x="21319" y="15371"/>
                  <a:pt x="21439" y="15371"/>
                </a:cubicBezTo>
                <a:cubicBezTo>
                  <a:pt x="21495" y="15371"/>
                  <a:pt x="21548" y="15378"/>
                  <a:pt x="21590" y="15394"/>
                </a:cubicBezTo>
                <a:cubicBezTo>
                  <a:pt x="22269" y="15672"/>
                  <a:pt x="22924" y="16008"/>
                  <a:pt x="23595" y="16286"/>
                </a:cubicBezTo>
                <a:cubicBezTo>
                  <a:pt x="24520" y="16662"/>
                  <a:pt x="25461" y="17006"/>
                  <a:pt x="26402" y="17342"/>
                </a:cubicBezTo>
                <a:cubicBezTo>
                  <a:pt x="27933" y="17890"/>
                  <a:pt x="29422" y="18627"/>
                  <a:pt x="31067" y="18807"/>
                </a:cubicBezTo>
                <a:cubicBezTo>
                  <a:pt x="31794" y="18884"/>
                  <a:pt x="32514" y="19075"/>
                  <a:pt x="33248" y="19075"/>
                </a:cubicBezTo>
                <a:cubicBezTo>
                  <a:pt x="33680" y="19075"/>
                  <a:pt x="34116" y="19009"/>
                  <a:pt x="34562" y="18815"/>
                </a:cubicBezTo>
                <a:cubicBezTo>
                  <a:pt x="35372" y="18463"/>
                  <a:pt x="35928" y="17841"/>
                  <a:pt x="36133" y="17153"/>
                </a:cubicBezTo>
                <a:cubicBezTo>
                  <a:pt x="36567" y="15664"/>
                  <a:pt x="36829" y="14101"/>
                  <a:pt x="37041" y="12546"/>
                </a:cubicBezTo>
                <a:cubicBezTo>
                  <a:pt x="37172" y="11588"/>
                  <a:pt x="37156" y="10598"/>
                  <a:pt x="37123" y="9624"/>
                </a:cubicBezTo>
                <a:cubicBezTo>
                  <a:pt x="37074" y="7922"/>
                  <a:pt x="37082" y="6187"/>
                  <a:pt x="35912" y="4714"/>
                </a:cubicBezTo>
                <a:cubicBezTo>
                  <a:pt x="35356" y="4002"/>
                  <a:pt x="34758" y="3323"/>
                  <a:pt x="33842" y="3232"/>
                </a:cubicBezTo>
                <a:cubicBezTo>
                  <a:pt x="33670" y="3218"/>
                  <a:pt x="33492" y="3210"/>
                  <a:pt x="33312" y="3210"/>
                </a:cubicBezTo>
                <a:cubicBezTo>
                  <a:pt x="32772" y="3210"/>
                  <a:pt x="32217" y="3284"/>
                  <a:pt x="31763" y="3486"/>
                </a:cubicBezTo>
                <a:cubicBezTo>
                  <a:pt x="29913" y="4337"/>
                  <a:pt x="28088" y="5270"/>
                  <a:pt x="26320" y="6285"/>
                </a:cubicBezTo>
                <a:cubicBezTo>
                  <a:pt x="25134" y="6956"/>
                  <a:pt x="24045" y="7816"/>
                  <a:pt x="22924" y="8601"/>
                </a:cubicBezTo>
                <a:cubicBezTo>
                  <a:pt x="22769" y="8716"/>
                  <a:pt x="22646" y="8879"/>
                  <a:pt x="22548" y="9043"/>
                </a:cubicBezTo>
                <a:cubicBezTo>
                  <a:pt x="22355" y="9359"/>
                  <a:pt x="21954" y="9535"/>
                  <a:pt x="21574" y="9535"/>
                </a:cubicBezTo>
                <a:cubicBezTo>
                  <a:pt x="21325" y="9535"/>
                  <a:pt x="21085" y="9459"/>
                  <a:pt x="20919" y="9297"/>
                </a:cubicBezTo>
                <a:cubicBezTo>
                  <a:pt x="20354" y="8758"/>
                  <a:pt x="19715" y="8414"/>
                  <a:pt x="18981" y="8414"/>
                </a:cubicBezTo>
                <a:cubicBezTo>
                  <a:pt x="18801" y="8414"/>
                  <a:pt x="18615" y="8435"/>
                  <a:pt x="18423" y="8478"/>
                </a:cubicBezTo>
                <a:cubicBezTo>
                  <a:pt x="17605" y="8675"/>
                  <a:pt x="16795" y="8953"/>
                  <a:pt x="15937" y="9206"/>
                </a:cubicBezTo>
                <a:lnTo>
                  <a:pt x="15937" y="9206"/>
                </a:lnTo>
                <a:cubicBezTo>
                  <a:pt x="15940" y="9196"/>
                  <a:pt x="15926" y="9115"/>
                  <a:pt x="15919" y="9027"/>
                </a:cubicBezTo>
                <a:cubicBezTo>
                  <a:pt x="15108" y="8249"/>
                  <a:pt x="14306" y="7455"/>
                  <a:pt x="13488" y="6702"/>
                </a:cubicBezTo>
                <a:cubicBezTo>
                  <a:pt x="12400" y="5696"/>
                  <a:pt x="11344" y="4632"/>
                  <a:pt x="10157" y="3748"/>
                </a:cubicBezTo>
                <a:cubicBezTo>
                  <a:pt x="8471" y="2480"/>
                  <a:pt x="6892" y="1056"/>
                  <a:pt x="4887" y="245"/>
                </a:cubicBezTo>
                <a:cubicBezTo>
                  <a:pt x="4486" y="84"/>
                  <a:pt x="4090" y="1"/>
                  <a:pt x="3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5197175" y="1731200"/>
            <a:ext cx="563075" cy="349300"/>
          </a:xfrm>
          <a:custGeom>
            <a:avLst/>
            <a:gdLst/>
            <a:ahLst/>
            <a:cxnLst/>
            <a:rect l="l" t="t" r="r" b="b"/>
            <a:pathLst>
              <a:path w="22523" h="13972" extrusionOk="0">
                <a:moveTo>
                  <a:pt x="21428" y="0"/>
                </a:moveTo>
                <a:cubicBezTo>
                  <a:pt x="21335" y="0"/>
                  <a:pt x="21247" y="20"/>
                  <a:pt x="21172" y="63"/>
                </a:cubicBezTo>
                <a:cubicBezTo>
                  <a:pt x="20730" y="309"/>
                  <a:pt x="20354" y="636"/>
                  <a:pt x="20141" y="1119"/>
                </a:cubicBezTo>
                <a:cubicBezTo>
                  <a:pt x="19977" y="1487"/>
                  <a:pt x="19805" y="1847"/>
                  <a:pt x="19609" y="2183"/>
                </a:cubicBezTo>
                <a:cubicBezTo>
                  <a:pt x="18951" y="3316"/>
                  <a:pt x="18045" y="3877"/>
                  <a:pt x="16963" y="3877"/>
                </a:cubicBezTo>
                <a:cubicBezTo>
                  <a:pt x="16498" y="3877"/>
                  <a:pt x="16000" y="3773"/>
                  <a:pt x="15476" y="3566"/>
                </a:cubicBezTo>
                <a:cubicBezTo>
                  <a:pt x="15035" y="3388"/>
                  <a:pt x="14577" y="3299"/>
                  <a:pt x="14115" y="3299"/>
                </a:cubicBezTo>
                <a:cubicBezTo>
                  <a:pt x="13728" y="3299"/>
                  <a:pt x="13339" y="3361"/>
                  <a:pt x="12955" y="3484"/>
                </a:cubicBezTo>
                <a:cubicBezTo>
                  <a:pt x="12080" y="3770"/>
                  <a:pt x="11548" y="4458"/>
                  <a:pt x="11179" y="5260"/>
                </a:cubicBezTo>
                <a:cubicBezTo>
                  <a:pt x="10770" y="6160"/>
                  <a:pt x="10386" y="7077"/>
                  <a:pt x="9976" y="7977"/>
                </a:cubicBezTo>
                <a:cubicBezTo>
                  <a:pt x="9706" y="8577"/>
                  <a:pt x="9063" y="9019"/>
                  <a:pt x="8497" y="9019"/>
                </a:cubicBezTo>
                <a:cubicBezTo>
                  <a:pt x="8430" y="9019"/>
                  <a:pt x="8363" y="9013"/>
                  <a:pt x="8299" y="9000"/>
                </a:cubicBezTo>
                <a:cubicBezTo>
                  <a:pt x="7668" y="8877"/>
                  <a:pt x="7030" y="8681"/>
                  <a:pt x="6400" y="8550"/>
                </a:cubicBezTo>
                <a:cubicBezTo>
                  <a:pt x="5762" y="8411"/>
                  <a:pt x="5123" y="8313"/>
                  <a:pt x="4477" y="8231"/>
                </a:cubicBezTo>
                <a:cubicBezTo>
                  <a:pt x="4459" y="8228"/>
                  <a:pt x="4440" y="8227"/>
                  <a:pt x="4421" y="8227"/>
                </a:cubicBezTo>
                <a:cubicBezTo>
                  <a:pt x="4259" y="8227"/>
                  <a:pt x="4067" y="8314"/>
                  <a:pt x="3920" y="8394"/>
                </a:cubicBezTo>
                <a:cubicBezTo>
                  <a:pt x="3781" y="8476"/>
                  <a:pt x="3699" y="8640"/>
                  <a:pt x="3503" y="8861"/>
                </a:cubicBezTo>
                <a:cubicBezTo>
                  <a:pt x="3518" y="8524"/>
                  <a:pt x="3452" y="8430"/>
                  <a:pt x="3346" y="8430"/>
                </a:cubicBezTo>
                <a:cubicBezTo>
                  <a:pt x="3278" y="8430"/>
                  <a:pt x="3192" y="8470"/>
                  <a:pt x="3102" y="8509"/>
                </a:cubicBezTo>
                <a:cubicBezTo>
                  <a:pt x="2382" y="8820"/>
                  <a:pt x="1670" y="9205"/>
                  <a:pt x="1252" y="9884"/>
                </a:cubicBezTo>
                <a:cubicBezTo>
                  <a:pt x="802" y="10620"/>
                  <a:pt x="385" y="11398"/>
                  <a:pt x="98" y="12208"/>
                </a:cubicBezTo>
                <a:cubicBezTo>
                  <a:pt x="0" y="12503"/>
                  <a:pt x="311" y="12945"/>
                  <a:pt x="450" y="13337"/>
                </a:cubicBezTo>
                <a:lnTo>
                  <a:pt x="966" y="13157"/>
                </a:lnTo>
                <a:cubicBezTo>
                  <a:pt x="990" y="13198"/>
                  <a:pt x="999" y="13231"/>
                  <a:pt x="1023" y="13272"/>
                </a:cubicBezTo>
                <a:cubicBezTo>
                  <a:pt x="900" y="13354"/>
                  <a:pt x="778" y="13436"/>
                  <a:pt x="548" y="13591"/>
                </a:cubicBezTo>
                <a:cubicBezTo>
                  <a:pt x="781" y="13770"/>
                  <a:pt x="997" y="13971"/>
                  <a:pt x="1205" y="13971"/>
                </a:cubicBezTo>
                <a:cubicBezTo>
                  <a:pt x="1281" y="13971"/>
                  <a:pt x="1357" y="13944"/>
                  <a:pt x="1432" y="13878"/>
                </a:cubicBezTo>
                <a:cubicBezTo>
                  <a:pt x="1702" y="13632"/>
                  <a:pt x="1874" y="13239"/>
                  <a:pt x="2054" y="12904"/>
                </a:cubicBezTo>
                <a:cubicBezTo>
                  <a:pt x="2267" y="12486"/>
                  <a:pt x="2406" y="12028"/>
                  <a:pt x="2644" y="11627"/>
                </a:cubicBezTo>
                <a:cubicBezTo>
                  <a:pt x="2955" y="11111"/>
                  <a:pt x="3372" y="10735"/>
                  <a:pt x="3994" y="10596"/>
                </a:cubicBezTo>
                <a:cubicBezTo>
                  <a:pt x="4209" y="10541"/>
                  <a:pt x="4419" y="10518"/>
                  <a:pt x="4626" y="10518"/>
                </a:cubicBezTo>
                <a:cubicBezTo>
                  <a:pt x="5099" y="10518"/>
                  <a:pt x="5557" y="10637"/>
                  <a:pt x="6023" y="10768"/>
                </a:cubicBezTo>
                <a:cubicBezTo>
                  <a:pt x="6776" y="10972"/>
                  <a:pt x="7546" y="11275"/>
                  <a:pt x="8315" y="11292"/>
                </a:cubicBezTo>
                <a:cubicBezTo>
                  <a:pt x="8333" y="11292"/>
                  <a:pt x="8352" y="11292"/>
                  <a:pt x="8370" y="11292"/>
                </a:cubicBezTo>
                <a:cubicBezTo>
                  <a:pt x="9803" y="11292"/>
                  <a:pt x="11025" y="10661"/>
                  <a:pt x="11760" y="9385"/>
                </a:cubicBezTo>
                <a:cubicBezTo>
                  <a:pt x="12292" y="8476"/>
                  <a:pt x="12644" y="7461"/>
                  <a:pt x="13111" y="6512"/>
                </a:cubicBezTo>
                <a:cubicBezTo>
                  <a:pt x="13433" y="5857"/>
                  <a:pt x="13440" y="5597"/>
                  <a:pt x="13812" y="5597"/>
                </a:cubicBezTo>
                <a:cubicBezTo>
                  <a:pt x="13970" y="5597"/>
                  <a:pt x="14194" y="5644"/>
                  <a:pt x="14535" y="5726"/>
                </a:cubicBezTo>
                <a:cubicBezTo>
                  <a:pt x="14772" y="5776"/>
                  <a:pt x="14985" y="5866"/>
                  <a:pt x="15206" y="5931"/>
                </a:cubicBezTo>
                <a:cubicBezTo>
                  <a:pt x="15755" y="6091"/>
                  <a:pt x="16304" y="6217"/>
                  <a:pt x="16858" y="6217"/>
                </a:cubicBezTo>
                <a:cubicBezTo>
                  <a:pt x="17213" y="6217"/>
                  <a:pt x="17570" y="6165"/>
                  <a:pt x="17931" y="6037"/>
                </a:cubicBezTo>
                <a:cubicBezTo>
                  <a:pt x="18136" y="5972"/>
                  <a:pt x="18340" y="5898"/>
                  <a:pt x="18545" y="5833"/>
                </a:cubicBezTo>
                <a:cubicBezTo>
                  <a:pt x="18807" y="5751"/>
                  <a:pt x="19101" y="5751"/>
                  <a:pt x="19331" y="5620"/>
                </a:cubicBezTo>
                <a:cubicBezTo>
                  <a:pt x="20051" y="5170"/>
                  <a:pt x="20673" y="4663"/>
                  <a:pt x="21139" y="3910"/>
                </a:cubicBezTo>
                <a:cubicBezTo>
                  <a:pt x="21778" y="2903"/>
                  <a:pt x="22522" y="1978"/>
                  <a:pt x="22326" y="677"/>
                </a:cubicBezTo>
                <a:cubicBezTo>
                  <a:pt x="22280" y="328"/>
                  <a:pt x="21810" y="0"/>
                  <a:pt x="2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rot="2467922">
            <a:off x="7696841" y="2910527"/>
            <a:ext cx="467528" cy="332402"/>
          </a:xfrm>
          <a:custGeom>
            <a:avLst/>
            <a:gdLst/>
            <a:ahLst/>
            <a:cxnLst/>
            <a:rect l="l" t="t" r="r" b="b"/>
            <a:pathLst>
              <a:path w="18701" h="13296" extrusionOk="0">
                <a:moveTo>
                  <a:pt x="17602" y="1"/>
                </a:moveTo>
                <a:cubicBezTo>
                  <a:pt x="17233" y="1"/>
                  <a:pt x="16971" y="180"/>
                  <a:pt x="16638" y="529"/>
                </a:cubicBezTo>
                <a:cubicBezTo>
                  <a:pt x="16393" y="799"/>
                  <a:pt x="16016" y="1069"/>
                  <a:pt x="15681" y="1094"/>
                </a:cubicBezTo>
                <a:cubicBezTo>
                  <a:pt x="15530" y="1102"/>
                  <a:pt x="15378" y="1106"/>
                  <a:pt x="15226" y="1106"/>
                </a:cubicBezTo>
                <a:cubicBezTo>
                  <a:pt x="14613" y="1106"/>
                  <a:pt x="13995" y="1041"/>
                  <a:pt x="13398" y="930"/>
                </a:cubicBezTo>
                <a:cubicBezTo>
                  <a:pt x="13001" y="853"/>
                  <a:pt x="12608" y="806"/>
                  <a:pt x="12223" y="806"/>
                </a:cubicBezTo>
                <a:cubicBezTo>
                  <a:pt x="11583" y="806"/>
                  <a:pt x="10968" y="936"/>
                  <a:pt x="10410" y="1274"/>
                </a:cubicBezTo>
                <a:cubicBezTo>
                  <a:pt x="9518" y="1814"/>
                  <a:pt x="8946" y="2730"/>
                  <a:pt x="8602" y="3721"/>
                </a:cubicBezTo>
                <a:cubicBezTo>
                  <a:pt x="8324" y="4506"/>
                  <a:pt x="8135" y="5325"/>
                  <a:pt x="7857" y="6102"/>
                </a:cubicBezTo>
                <a:cubicBezTo>
                  <a:pt x="7767" y="6340"/>
                  <a:pt x="7505" y="6667"/>
                  <a:pt x="7276" y="6700"/>
                </a:cubicBezTo>
                <a:cubicBezTo>
                  <a:pt x="6269" y="6863"/>
                  <a:pt x="5230" y="6994"/>
                  <a:pt x="4207" y="7019"/>
                </a:cubicBezTo>
                <a:cubicBezTo>
                  <a:pt x="3340" y="7027"/>
                  <a:pt x="2546" y="7223"/>
                  <a:pt x="1924" y="7764"/>
                </a:cubicBezTo>
                <a:cubicBezTo>
                  <a:pt x="1367" y="8246"/>
                  <a:pt x="933" y="8885"/>
                  <a:pt x="500" y="9482"/>
                </a:cubicBezTo>
                <a:cubicBezTo>
                  <a:pt x="393" y="9621"/>
                  <a:pt x="418" y="9867"/>
                  <a:pt x="418" y="10063"/>
                </a:cubicBezTo>
                <a:cubicBezTo>
                  <a:pt x="410" y="10129"/>
                  <a:pt x="573" y="10194"/>
                  <a:pt x="557" y="10251"/>
                </a:cubicBezTo>
                <a:cubicBezTo>
                  <a:pt x="500" y="10579"/>
                  <a:pt x="393" y="10906"/>
                  <a:pt x="311" y="11217"/>
                </a:cubicBezTo>
                <a:cubicBezTo>
                  <a:pt x="230" y="11520"/>
                  <a:pt x="0" y="11905"/>
                  <a:pt x="107" y="12076"/>
                </a:cubicBezTo>
                <a:cubicBezTo>
                  <a:pt x="418" y="12559"/>
                  <a:pt x="614" y="13206"/>
                  <a:pt x="1171" y="13296"/>
                </a:cubicBezTo>
                <a:cubicBezTo>
                  <a:pt x="1253" y="13116"/>
                  <a:pt x="1318" y="12977"/>
                  <a:pt x="1375" y="12846"/>
                </a:cubicBezTo>
                <a:cubicBezTo>
                  <a:pt x="1416" y="12854"/>
                  <a:pt x="1457" y="12879"/>
                  <a:pt x="1498" y="12895"/>
                </a:cubicBezTo>
                <a:cubicBezTo>
                  <a:pt x="1514" y="13009"/>
                  <a:pt x="1531" y="13132"/>
                  <a:pt x="1539" y="13247"/>
                </a:cubicBezTo>
                <a:cubicBezTo>
                  <a:pt x="1580" y="13255"/>
                  <a:pt x="1613" y="13263"/>
                  <a:pt x="1654" y="13296"/>
                </a:cubicBezTo>
                <a:cubicBezTo>
                  <a:pt x="1768" y="13059"/>
                  <a:pt x="1907" y="12838"/>
                  <a:pt x="1973" y="12592"/>
                </a:cubicBezTo>
                <a:cubicBezTo>
                  <a:pt x="2063" y="12158"/>
                  <a:pt x="2104" y="11725"/>
                  <a:pt x="2177" y="11291"/>
                </a:cubicBezTo>
                <a:cubicBezTo>
                  <a:pt x="2406" y="9990"/>
                  <a:pt x="3200" y="9240"/>
                  <a:pt x="4416" y="9240"/>
                </a:cubicBezTo>
                <a:cubicBezTo>
                  <a:pt x="4508" y="9240"/>
                  <a:pt x="4602" y="9244"/>
                  <a:pt x="4698" y="9253"/>
                </a:cubicBezTo>
                <a:cubicBezTo>
                  <a:pt x="5045" y="9283"/>
                  <a:pt x="5390" y="9303"/>
                  <a:pt x="5732" y="9303"/>
                </a:cubicBezTo>
                <a:cubicBezTo>
                  <a:pt x="6585" y="9303"/>
                  <a:pt x="7418" y="9184"/>
                  <a:pt x="8201" y="8827"/>
                </a:cubicBezTo>
                <a:cubicBezTo>
                  <a:pt x="8774" y="8557"/>
                  <a:pt x="9347" y="8107"/>
                  <a:pt x="9707" y="7600"/>
                </a:cubicBezTo>
                <a:cubicBezTo>
                  <a:pt x="10271" y="6790"/>
                  <a:pt x="10378" y="5775"/>
                  <a:pt x="10697" y="4858"/>
                </a:cubicBezTo>
                <a:cubicBezTo>
                  <a:pt x="11084" y="3752"/>
                  <a:pt x="11324" y="3172"/>
                  <a:pt x="12244" y="3172"/>
                </a:cubicBezTo>
                <a:cubicBezTo>
                  <a:pt x="12454" y="3172"/>
                  <a:pt x="12699" y="3202"/>
                  <a:pt x="12988" y="3262"/>
                </a:cubicBezTo>
                <a:cubicBezTo>
                  <a:pt x="13848" y="3442"/>
                  <a:pt x="14756" y="3467"/>
                  <a:pt x="15648" y="3500"/>
                </a:cubicBezTo>
                <a:cubicBezTo>
                  <a:pt x="15672" y="3500"/>
                  <a:pt x="15695" y="3501"/>
                  <a:pt x="15719" y="3501"/>
                </a:cubicBezTo>
                <a:cubicBezTo>
                  <a:pt x="16516" y="3501"/>
                  <a:pt x="17221" y="3101"/>
                  <a:pt x="17825" y="2640"/>
                </a:cubicBezTo>
                <a:cubicBezTo>
                  <a:pt x="18267" y="2297"/>
                  <a:pt x="18676" y="1871"/>
                  <a:pt x="18684" y="1175"/>
                </a:cubicBezTo>
                <a:cubicBezTo>
                  <a:pt x="18701" y="603"/>
                  <a:pt x="18627" y="365"/>
                  <a:pt x="18021" y="292"/>
                </a:cubicBezTo>
                <a:cubicBezTo>
                  <a:pt x="17981" y="283"/>
                  <a:pt x="17948" y="242"/>
                  <a:pt x="17866" y="193"/>
                </a:cubicBezTo>
                <a:cubicBezTo>
                  <a:pt x="18005" y="161"/>
                  <a:pt x="18087" y="144"/>
                  <a:pt x="18185" y="112"/>
                </a:cubicBezTo>
                <a:cubicBezTo>
                  <a:pt x="17958" y="38"/>
                  <a:pt x="17769" y="1"/>
                  <a:pt x="17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6751913" y="4148638"/>
            <a:ext cx="130550" cy="125925"/>
          </a:xfrm>
          <a:custGeom>
            <a:avLst/>
            <a:gdLst/>
            <a:ahLst/>
            <a:cxnLst/>
            <a:rect l="l" t="t" r="r" b="b"/>
            <a:pathLst>
              <a:path w="5222" h="5037" extrusionOk="0">
                <a:moveTo>
                  <a:pt x="2227" y="1"/>
                </a:moveTo>
                <a:cubicBezTo>
                  <a:pt x="1381" y="1"/>
                  <a:pt x="49" y="1255"/>
                  <a:pt x="24" y="2171"/>
                </a:cubicBezTo>
                <a:cubicBezTo>
                  <a:pt x="0" y="3457"/>
                  <a:pt x="1020" y="5027"/>
                  <a:pt x="2610" y="5027"/>
                </a:cubicBezTo>
                <a:cubicBezTo>
                  <a:pt x="2619" y="5027"/>
                  <a:pt x="2627" y="5027"/>
                  <a:pt x="2635" y="5027"/>
                </a:cubicBezTo>
                <a:cubicBezTo>
                  <a:pt x="2696" y="5033"/>
                  <a:pt x="2757" y="5036"/>
                  <a:pt x="2817" y="5036"/>
                </a:cubicBezTo>
                <a:cubicBezTo>
                  <a:pt x="3966" y="5036"/>
                  <a:pt x="5077" y="3956"/>
                  <a:pt x="5139" y="2744"/>
                </a:cubicBezTo>
                <a:cubicBezTo>
                  <a:pt x="5221" y="1132"/>
                  <a:pt x="4198" y="125"/>
                  <a:pt x="2275" y="2"/>
                </a:cubicBezTo>
                <a:cubicBezTo>
                  <a:pt x="2259" y="1"/>
                  <a:pt x="2243" y="1"/>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0"/>
          <p:cNvGrpSpPr/>
          <p:nvPr/>
        </p:nvGrpSpPr>
        <p:grpSpPr>
          <a:xfrm rot="1397152">
            <a:off x="734225" y="2508857"/>
            <a:ext cx="313235" cy="422655"/>
            <a:chOff x="1418250" y="848375"/>
            <a:chExt cx="313250" cy="422675"/>
          </a:xfrm>
        </p:grpSpPr>
        <p:sp>
          <p:nvSpPr>
            <p:cNvPr id="258" name="Google Shape;258;p30"/>
            <p:cNvSpPr/>
            <p:nvPr/>
          </p:nvSpPr>
          <p:spPr>
            <a:xfrm>
              <a:off x="1418250" y="1032350"/>
              <a:ext cx="272125" cy="59700"/>
            </a:xfrm>
            <a:custGeom>
              <a:avLst/>
              <a:gdLst/>
              <a:ahLst/>
              <a:cxnLst/>
              <a:rect l="l" t="t" r="r" b="b"/>
              <a:pathLst>
                <a:path w="10885" h="2388" extrusionOk="0">
                  <a:moveTo>
                    <a:pt x="2269" y="1"/>
                  </a:moveTo>
                  <a:cubicBezTo>
                    <a:pt x="1459" y="1"/>
                    <a:pt x="671" y="96"/>
                    <a:pt x="0" y="711"/>
                  </a:cubicBezTo>
                  <a:cubicBezTo>
                    <a:pt x="82" y="752"/>
                    <a:pt x="164" y="793"/>
                    <a:pt x="254" y="834"/>
                  </a:cubicBezTo>
                  <a:cubicBezTo>
                    <a:pt x="172" y="883"/>
                    <a:pt x="99" y="941"/>
                    <a:pt x="82" y="949"/>
                  </a:cubicBezTo>
                  <a:cubicBezTo>
                    <a:pt x="164" y="1186"/>
                    <a:pt x="221" y="1374"/>
                    <a:pt x="320" y="1653"/>
                  </a:cubicBezTo>
                  <a:cubicBezTo>
                    <a:pt x="654" y="1653"/>
                    <a:pt x="840" y="2214"/>
                    <a:pt x="1392" y="2214"/>
                  </a:cubicBezTo>
                  <a:cubicBezTo>
                    <a:pt x="1421" y="2214"/>
                    <a:pt x="1451" y="2212"/>
                    <a:pt x="1482" y="2209"/>
                  </a:cubicBezTo>
                  <a:cubicBezTo>
                    <a:pt x="1718" y="2178"/>
                    <a:pt x="1957" y="2166"/>
                    <a:pt x="2199" y="2166"/>
                  </a:cubicBezTo>
                  <a:cubicBezTo>
                    <a:pt x="2709" y="2166"/>
                    <a:pt x="3226" y="2217"/>
                    <a:pt x="3732" y="2234"/>
                  </a:cubicBezTo>
                  <a:cubicBezTo>
                    <a:pt x="4338" y="2258"/>
                    <a:pt x="4935" y="2356"/>
                    <a:pt x="5541" y="2365"/>
                  </a:cubicBezTo>
                  <a:cubicBezTo>
                    <a:pt x="6212" y="2373"/>
                    <a:pt x="6879" y="2387"/>
                    <a:pt x="7545" y="2387"/>
                  </a:cubicBezTo>
                  <a:cubicBezTo>
                    <a:pt x="8211" y="2387"/>
                    <a:pt x="8876" y="2373"/>
                    <a:pt x="9543" y="2324"/>
                  </a:cubicBezTo>
                  <a:cubicBezTo>
                    <a:pt x="9977" y="2299"/>
                    <a:pt x="10402" y="1947"/>
                    <a:pt x="10779" y="1669"/>
                  </a:cubicBezTo>
                  <a:cubicBezTo>
                    <a:pt x="10860" y="1612"/>
                    <a:pt x="10689" y="1243"/>
                    <a:pt x="10689" y="1006"/>
                  </a:cubicBezTo>
                  <a:cubicBezTo>
                    <a:pt x="10697" y="842"/>
                    <a:pt x="10803" y="687"/>
                    <a:pt x="10885" y="458"/>
                  </a:cubicBezTo>
                  <a:cubicBezTo>
                    <a:pt x="10738" y="376"/>
                    <a:pt x="10533" y="130"/>
                    <a:pt x="10312" y="122"/>
                  </a:cubicBezTo>
                  <a:cubicBezTo>
                    <a:pt x="9785" y="87"/>
                    <a:pt x="9255" y="83"/>
                    <a:pt x="8726" y="83"/>
                  </a:cubicBezTo>
                  <a:cubicBezTo>
                    <a:pt x="8551" y="83"/>
                    <a:pt x="8377" y="83"/>
                    <a:pt x="8203" y="83"/>
                  </a:cubicBezTo>
                  <a:cubicBezTo>
                    <a:pt x="8044" y="83"/>
                    <a:pt x="7885" y="83"/>
                    <a:pt x="7726" y="81"/>
                  </a:cubicBezTo>
                  <a:cubicBezTo>
                    <a:pt x="6056" y="57"/>
                    <a:pt x="4387" y="32"/>
                    <a:pt x="2717" y="8"/>
                  </a:cubicBezTo>
                  <a:cubicBezTo>
                    <a:pt x="2568" y="4"/>
                    <a:pt x="2418" y="1"/>
                    <a:pt x="2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492725" y="848375"/>
              <a:ext cx="238775" cy="97075"/>
            </a:xfrm>
            <a:custGeom>
              <a:avLst/>
              <a:gdLst/>
              <a:ahLst/>
              <a:cxnLst/>
              <a:rect l="l" t="t" r="r" b="b"/>
              <a:pathLst>
                <a:path w="9551" h="3883" extrusionOk="0">
                  <a:moveTo>
                    <a:pt x="1646" y="0"/>
                  </a:moveTo>
                  <a:cubicBezTo>
                    <a:pt x="1137" y="0"/>
                    <a:pt x="595" y="115"/>
                    <a:pt x="0" y="165"/>
                  </a:cubicBezTo>
                  <a:cubicBezTo>
                    <a:pt x="123" y="468"/>
                    <a:pt x="246" y="623"/>
                    <a:pt x="262" y="795"/>
                  </a:cubicBezTo>
                  <a:cubicBezTo>
                    <a:pt x="270" y="1245"/>
                    <a:pt x="630" y="1965"/>
                    <a:pt x="999" y="2072"/>
                  </a:cubicBezTo>
                  <a:cubicBezTo>
                    <a:pt x="2226" y="2432"/>
                    <a:pt x="3446" y="2784"/>
                    <a:pt x="4673" y="3111"/>
                  </a:cubicBezTo>
                  <a:cubicBezTo>
                    <a:pt x="5582" y="3356"/>
                    <a:pt x="6490" y="3602"/>
                    <a:pt x="7423" y="3790"/>
                  </a:cubicBezTo>
                  <a:cubicBezTo>
                    <a:pt x="7582" y="3826"/>
                    <a:pt x="7750" y="3883"/>
                    <a:pt x="7923" y="3883"/>
                  </a:cubicBezTo>
                  <a:cubicBezTo>
                    <a:pt x="8063" y="3883"/>
                    <a:pt x="8205" y="3846"/>
                    <a:pt x="8348" y="3733"/>
                  </a:cubicBezTo>
                  <a:cubicBezTo>
                    <a:pt x="8700" y="3455"/>
                    <a:pt x="9109" y="3250"/>
                    <a:pt x="9469" y="3029"/>
                  </a:cubicBezTo>
                  <a:cubicBezTo>
                    <a:pt x="9134" y="3029"/>
                    <a:pt x="8855" y="2882"/>
                    <a:pt x="9052" y="2415"/>
                  </a:cubicBezTo>
                  <a:cubicBezTo>
                    <a:pt x="9207" y="2407"/>
                    <a:pt x="9371" y="2391"/>
                    <a:pt x="9518" y="2383"/>
                  </a:cubicBezTo>
                  <a:cubicBezTo>
                    <a:pt x="9526" y="2333"/>
                    <a:pt x="9543" y="2293"/>
                    <a:pt x="9551" y="2252"/>
                  </a:cubicBezTo>
                  <a:cubicBezTo>
                    <a:pt x="9175" y="2080"/>
                    <a:pt x="8798" y="1859"/>
                    <a:pt x="8397" y="1752"/>
                  </a:cubicBezTo>
                  <a:cubicBezTo>
                    <a:pt x="7333" y="1458"/>
                    <a:pt x="6245" y="1253"/>
                    <a:pt x="5181" y="959"/>
                  </a:cubicBezTo>
                  <a:cubicBezTo>
                    <a:pt x="4158" y="672"/>
                    <a:pt x="3168" y="247"/>
                    <a:pt x="2128" y="42"/>
                  </a:cubicBezTo>
                  <a:cubicBezTo>
                    <a:pt x="1971" y="12"/>
                    <a:pt x="1810" y="0"/>
                    <a:pt x="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0"/>
            <p:cNvSpPr/>
            <p:nvPr/>
          </p:nvSpPr>
          <p:spPr>
            <a:xfrm>
              <a:off x="1501325" y="1196775"/>
              <a:ext cx="212600" cy="74275"/>
            </a:xfrm>
            <a:custGeom>
              <a:avLst/>
              <a:gdLst/>
              <a:ahLst/>
              <a:cxnLst/>
              <a:rect l="l" t="t" r="r" b="b"/>
              <a:pathLst>
                <a:path w="8504" h="2971" extrusionOk="0">
                  <a:moveTo>
                    <a:pt x="7124" y="0"/>
                  </a:moveTo>
                  <a:cubicBezTo>
                    <a:pt x="6958" y="0"/>
                    <a:pt x="6791" y="13"/>
                    <a:pt x="6621" y="35"/>
                  </a:cubicBezTo>
                  <a:cubicBezTo>
                    <a:pt x="5933" y="117"/>
                    <a:pt x="5246" y="215"/>
                    <a:pt x="4567" y="297"/>
                  </a:cubicBezTo>
                  <a:cubicBezTo>
                    <a:pt x="3634" y="403"/>
                    <a:pt x="2693" y="518"/>
                    <a:pt x="1760" y="641"/>
                  </a:cubicBezTo>
                  <a:cubicBezTo>
                    <a:pt x="1506" y="673"/>
                    <a:pt x="1228" y="682"/>
                    <a:pt x="1007" y="796"/>
                  </a:cubicBezTo>
                  <a:cubicBezTo>
                    <a:pt x="663" y="968"/>
                    <a:pt x="352" y="1181"/>
                    <a:pt x="74" y="1443"/>
                  </a:cubicBezTo>
                  <a:cubicBezTo>
                    <a:pt x="0" y="1500"/>
                    <a:pt x="90" y="1811"/>
                    <a:pt x="188" y="1958"/>
                  </a:cubicBezTo>
                  <a:cubicBezTo>
                    <a:pt x="270" y="2106"/>
                    <a:pt x="450" y="2187"/>
                    <a:pt x="597" y="2302"/>
                  </a:cubicBezTo>
                  <a:cubicBezTo>
                    <a:pt x="565" y="2327"/>
                    <a:pt x="540" y="2367"/>
                    <a:pt x="516" y="2400"/>
                  </a:cubicBezTo>
                  <a:lnTo>
                    <a:pt x="41" y="2400"/>
                  </a:lnTo>
                  <a:cubicBezTo>
                    <a:pt x="516" y="2638"/>
                    <a:pt x="843" y="2924"/>
                    <a:pt x="1187" y="2957"/>
                  </a:cubicBezTo>
                  <a:cubicBezTo>
                    <a:pt x="1302" y="2966"/>
                    <a:pt x="1418" y="2971"/>
                    <a:pt x="1535" y="2971"/>
                  </a:cubicBezTo>
                  <a:cubicBezTo>
                    <a:pt x="2008" y="2971"/>
                    <a:pt x="2492" y="2901"/>
                    <a:pt x="2971" y="2842"/>
                  </a:cubicBezTo>
                  <a:cubicBezTo>
                    <a:pt x="3806" y="2736"/>
                    <a:pt x="4649" y="2572"/>
                    <a:pt x="5483" y="2482"/>
                  </a:cubicBezTo>
                  <a:cubicBezTo>
                    <a:pt x="6523" y="2367"/>
                    <a:pt x="7537" y="2228"/>
                    <a:pt x="8290" y="1590"/>
                  </a:cubicBezTo>
                  <a:cubicBezTo>
                    <a:pt x="8217" y="1246"/>
                    <a:pt x="8151" y="927"/>
                    <a:pt x="8094" y="600"/>
                  </a:cubicBezTo>
                  <a:cubicBezTo>
                    <a:pt x="8192" y="551"/>
                    <a:pt x="8315" y="502"/>
                    <a:pt x="8503" y="403"/>
                  </a:cubicBezTo>
                  <a:cubicBezTo>
                    <a:pt x="8033" y="102"/>
                    <a:pt x="7585" y="0"/>
                    <a:pt x="7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0"/>
          <p:cNvGrpSpPr/>
          <p:nvPr/>
        </p:nvGrpSpPr>
        <p:grpSpPr>
          <a:xfrm rot="781223">
            <a:off x="7980468" y="2041359"/>
            <a:ext cx="445230" cy="447030"/>
            <a:chOff x="2722550" y="1723200"/>
            <a:chExt cx="445225" cy="447025"/>
          </a:xfrm>
        </p:grpSpPr>
        <p:sp>
          <p:nvSpPr>
            <p:cNvPr id="262" name="Google Shape;262;p30"/>
            <p:cNvSpPr/>
            <p:nvPr/>
          </p:nvSpPr>
          <p:spPr>
            <a:xfrm>
              <a:off x="2825050" y="1838400"/>
              <a:ext cx="247575" cy="191650"/>
            </a:xfrm>
            <a:custGeom>
              <a:avLst/>
              <a:gdLst/>
              <a:ahLst/>
              <a:cxnLst/>
              <a:rect l="l" t="t" r="r" b="b"/>
              <a:pathLst>
                <a:path w="9903" h="7666" extrusionOk="0">
                  <a:moveTo>
                    <a:pt x="9158" y="0"/>
                  </a:moveTo>
                  <a:cubicBezTo>
                    <a:pt x="9065" y="31"/>
                    <a:pt x="8965" y="99"/>
                    <a:pt x="8892" y="99"/>
                  </a:cubicBezTo>
                  <a:cubicBezTo>
                    <a:pt x="8888" y="99"/>
                    <a:pt x="8884" y="99"/>
                    <a:pt x="8880" y="99"/>
                  </a:cubicBezTo>
                  <a:cubicBezTo>
                    <a:pt x="8754" y="63"/>
                    <a:pt x="8636" y="47"/>
                    <a:pt x="8522" y="47"/>
                  </a:cubicBezTo>
                  <a:cubicBezTo>
                    <a:pt x="8117" y="47"/>
                    <a:pt x="7778" y="252"/>
                    <a:pt x="7440" y="508"/>
                  </a:cubicBezTo>
                  <a:cubicBezTo>
                    <a:pt x="7260" y="655"/>
                    <a:pt x="7071" y="786"/>
                    <a:pt x="6875" y="917"/>
                  </a:cubicBezTo>
                  <a:cubicBezTo>
                    <a:pt x="5713" y="1727"/>
                    <a:pt x="4534" y="2505"/>
                    <a:pt x="3380" y="3331"/>
                  </a:cubicBezTo>
                  <a:cubicBezTo>
                    <a:pt x="2758" y="3773"/>
                    <a:pt x="2235" y="4346"/>
                    <a:pt x="1588" y="4739"/>
                  </a:cubicBezTo>
                  <a:cubicBezTo>
                    <a:pt x="966" y="5124"/>
                    <a:pt x="401" y="5484"/>
                    <a:pt x="238" y="6253"/>
                  </a:cubicBezTo>
                  <a:cubicBezTo>
                    <a:pt x="221" y="6392"/>
                    <a:pt x="107" y="6507"/>
                    <a:pt x="0" y="6670"/>
                  </a:cubicBezTo>
                  <a:cubicBezTo>
                    <a:pt x="197" y="6687"/>
                    <a:pt x="328" y="6711"/>
                    <a:pt x="467" y="6728"/>
                  </a:cubicBezTo>
                  <a:lnTo>
                    <a:pt x="369" y="6826"/>
                  </a:lnTo>
                  <a:cubicBezTo>
                    <a:pt x="508" y="6990"/>
                    <a:pt x="639" y="7153"/>
                    <a:pt x="778" y="7325"/>
                  </a:cubicBezTo>
                  <a:cubicBezTo>
                    <a:pt x="712" y="7358"/>
                    <a:pt x="598" y="7415"/>
                    <a:pt x="475" y="7481"/>
                  </a:cubicBezTo>
                  <a:cubicBezTo>
                    <a:pt x="483" y="7522"/>
                    <a:pt x="483" y="7571"/>
                    <a:pt x="491" y="7612"/>
                  </a:cubicBezTo>
                  <a:cubicBezTo>
                    <a:pt x="636" y="7644"/>
                    <a:pt x="785" y="7666"/>
                    <a:pt x="933" y="7666"/>
                  </a:cubicBezTo>
                  <a:cubicBezTo>
                    <a:pt x="1161" y="7666"/>
                    <a:pt x="1388" y="7613"/>
                    <a:pt x="1596" y="7464"/>
                  </a:cubicBezTo>
                  <a:cubicBezTo>
                    <a:pt x="3028" y="6458"/>
                    <a:pt x="4444" y="5435"/>
                    <a:pt x="5868" y="4420"/>
                  </a:cubicBezTo>
                  <a:cubicBezTo>
                    <a:pt x="6523" y="3945"/>
                    <a:pt x="7145" y="3405"/>
                    <a:pt x="7849" y="3037"/>
                  </a:cubicBezTo>
                  <a:cubicBezTo>
                    <a:pt x="8675" y="2595"/>
                    <a:pt x="9330" y="2063"/>
                    <a:pt x="9674" y="1179"/>
                  </a:cubicBezTo>
                  <a:cubicBezTo>
                    <a:pt x="9813" y="811"/>
                    <a:pt x="9903" y="500"/>
                    <a:pt x="9404" y="336"/>
                  </a:cubicBezTo>
                  <a:cubicBezTo>
                    <a:pt x="9314" y="303"/>
                    <a:pt x="9265" y="140"/>
                    <a:pt x="9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2905450" y="2048150"/>
              <a:ext cx="262325" cy="122075"/>
            </a:xfrm>
            <a:custGeom>
              <a:avLst/>
              <a:gdLst/>
              <a:ahLst/>
              <a:cxnLst/>
              <a:rect l="l" t="t" r="r" b="b"/>
              <a:pathLst>
                <a:path w="10493" h="4883" extrusionOk="0">
                  <a:moveTo>
                    <a:pt x="9063" y="1"/>
                  </a:moveTo>
                  <a:cubicBezTo>
                    <a:pt x="8703" y="1"/>
                    <a:pt x="8354" y="178"/>
                    <a:pt x="8021" y="285"/>
                  </a:cubicBezTo>
                  <a:cubicBezTo>
                    <a:pt x="6630" y="736"/>
                    <a:pt x="5271" y="1268"/>
                    <a:pt x="3888" y="1726"/>
                  </a:cubicBezTo>
                  <a:cubicBezTo>
                    <a:pt x="2841" y="2078"/>
                    <a:pt x="1768" y="2348"/>
                    <a:pt x="721" y="2692"/>
                  </a:cubicBezTo>
                  <a:cubicBezTo>
                    <a:pt x="565" y="2749"/>
                    <a:pt x="377" y="2945"/>
                    <a:pt x="312" y="3117"/>
                  </a:cubicBezTo>
                  <a:cubicBezTo>
                    <a:pt x="246" y="3314"/>
                    <a:pt x="295" y="3330"/>
                    <a:pt x="58" y="3354"/>
                  </a:cubicBezTo>
                  <a:cubicBezTo>
                    <a:pt x="42" y="3559"/>
                    <a:pt x="9" y="3764"/>
                    <a:pt x="1" y="3886"/>
                  </a:cubicBezTo>
                  <a:cubicBezTo>
                    <a:pt x="230" y="4099"/>
                    <a:pt x="410" y="4263"/>
                    <a:pt x="582" y="4427"/>
                  </a:cubicBezTo>
                  <a:cubicBezTo>
                    <a:pt x="565" y="4459"/>
                    <a:pt x="541" y="4476"/>
                    <a:pt x="525" y="4508"/>
                  </a:cubicBezTo>
                  <a:cubicBezTo>
                    <a:pt x="385" y="4467"/>
                    <a:pt x="254" y="4435"/>
                    <a:pt x="58" y="4386"/>
                  </a:cubicBezTo>
                  <a:lnTo>
                    <a:pt x="58" y="4386"/>
                  </a:lnTo>
                  <a:cubicBezTo>
                    <a:pt x="91" y="4508"/>
                    <a:pt x="99" y="4639"/>
                    <a:pt x="123" y="4656"/>
                  </a:cubicBezTo>
                  <a:cubicBezTo>
                    <a:pt x="468" y="4730"/>
                    <a:pt x="841" y="4883"/>
                    <a:pt x="1182" y="4883"/>
                  </a:cubicBezTo>
                  <a:cubicBezTo>
                    <a:pt x="1254" y="4883"/>
                    <a:pt x="1324" y="4876"/>
                    <a:pt x="1392" y="4860"/>
                  </a:cubicBezTo>
                  <a:cubicBezTo>
                    <a:pt x="2472" y="4590"/>
                    <a:pt x="3520" y="4206"/>
                    <a:pt x="4584" y="3854"/>
                  </a:cubicBezTo>
                  <a:cubicBezTo>
                    <a:pt x="5975" y="3395"/>
                    <a:pt x="7358" y="2921"/>
                    <a:pt x="8749" y="2487"/>
                  </a:cubicBezTo>
                  <a:cubicBezTo>
                    <a:pt x="9535" y="2241"/>
                    <a:pt x="10002" y="1636"/>
                    <a:pt x="10435" y="989"/>
                  </a:cubicBezTo>
                  <a:cubicBezTo>
                    <a:pt x="10476" y="932"/>
                    <a:pt x="10493" y="752"/>
                    <a:pt x="10452" y="727"/>
                  </a:cubicBezTo>
                  <a:cubicBezTo>
                    <a:pt x="10165" y="523"/>
                    <a:pt x="9871" y="318"/>
                    <a:pt x="9551" y="130"/>
                  </a:cubicBezTo>
                  <a:cubicBezTo>
                    <a:pt x="9387" y="36"/>
                    <a:pt x="9224" y="1"/>
                    <a:pt x="9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2722550" y="1723200"/>
              <a:ext cx="100800" cy="135900"/>
            </a:xfrm>
            <a:custGeom>
              <a:avLst/>
              <a:gdLst/>
              <a:ahLst/>
              <a:cxnLst/>
              <a:rect l="l" t="t" r="r" b="b"/>
              <a:pathLst>
                <a:path w="4032" h="5436" extrusionOk="0">
                  <a:moveTo>
                    <a:pt x="3045" y="1"/>
                  </a:moveTo>
                  <a:cubicBezTo>
                    <a:pt x="2684" y="1"/>
                    <a:pt x="2140" y="302"/>
                    <a:pt x="1915" y="623"/>
                  </a:cubicBezTo>
                  <a:cubicBezTo>
                    <a:pt x="1432" y="1310"/>
                    <a:pt x="933" y="1998"/>
                    <a:pt x="459" y="2693"/>
                  </a:cubicBezTo>
                  <a:cubicBezTo>
                    <a:pt x="287" y="2947"/>
                    <a:pt x="123" y="3234"/>
                    <a:pt x="49" y="3536"/>
                  </a:cubicBezTo>
                  <a:cubicBezTo>
                    <a:pt x="0" y="3749"/>
                    <a:pt x="115" y="3995"/>
                    <a:pt x="156" y="4232"/>
                  </a:cubicBezTo>
                  <a:cubicBezTo>
                    <a:pt x="189" y="4232"/>
                    <a:pt x="213" y="4240"/>
                    <a:pt x="246" y="4240"/>
                  </a:cubicBezTo>
                  <a:cubicBezTo>
                    <a:pt x="238" y="4379"/>
                    <a:pt x="229" y="4535"/>
                    <a:pt x="213" y="4707"/>
                  </a:cubicBezTo>
                  <a:cubicBezTo>
                    <a:pt x="491" y="4764"/>
                    <a:pt x="778" y="4821"/>
                    <a:pt x="1105" y="4895"/>
                  </a:cubicBezTo>
                  <a:cubicBezTo>
                    <a:pt x="1064" y="5026"/>
                    <a:pt x="1015" y="5173"/>
                    <a:pt x="974" y="5304"/>
                  </a:cubicBezTo>
                  <a:cubicBezTo>
                    <a:pt x="1023" y="5345"/>
                    <a:pt x="1072" y="5386"/>
                    <a:pt x="1138" y="5435"/>
                  </a:cubicBezTo>
                  <a:cubicBezTo>
                    <a:pt x="1522" y="4993"/>
                    <a:pt x="1973" y="4600"/>
                    <a:pt x="2284" y="4109"/>
                  </a:cubicBezTo>
                  <a:cubicBezTo>
                    <a:pt x="2914" y="3086"/>
                    <a:pt x="3806" y="2194"/>
                    <a:pt x="3978" y="917"/>
                  </a:cubicBezTo>
                  <a:cubicBezTo>
                    <a:pt x="4031" y="550"/>
                    <a:pt x="3856" y="283"/>
                    <a:pt x="3519" y="283"/>
                  </a:cubicBezTo>
                  <a:cubicBezTo>
                    <a:pt x="3495" y="283"/>
                    <a:pt x="3471" y="285"/>
                    <a:pt x="3446" y="287"/>
                  </a:cubicBezTo>
                  <a:cubicBezTo>
                    <a:pt x="3388" y="296"/>
                    <a:pt x="3330" y="298"/>
                    <a:pt x="3267" y="298"/>
                  </a:cubicBezTo>
                  <a:cubicBezTo>
                    <a:pt x="3142" y="298"/>
                    <a:pt x="2998" y="287"/>
                    <a:pt x="2807" y="287"/>
                  </a:cubicBezTo>
                  <a:cubicBezTo>
                    <a:pt x="2971" y="156"/>
                    <a:pt x="3061" y="83"/>
                    <a:pt x="3143" y="9"/>
                  </a:cubicBezTo>
                  <a:cubicBezTo>
                    <a:pt x="3112" y="3"/>
                    <a:pt x="3080" y="1"/>
                    <a:pt x="3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0"/>
          <p:cNvSpPr/>
          <p:nvPr/>
        </p:nvSpPr>
        <p:spPr>
          <a:xfrm>
            <a:off x="2140250" y="3584450"/>
            <a:ext cx="27250" cy="28250"/>
          </a:xfrm>
          <a:custGeom>
            <a:avLst/>
            <a:gdLst/>
            <a:ahLst/>
            <a:cxnLst/>
            <a:rect l="l" t="t" r="r" b="b"/>
            <a:pathLst>
              <a:path w="1090" h="1130" extrusionOk="0">
                <a:moveTo>
                  <a:pt x="1032" y="0"/>
                </a:moveTo>
                <a:cubicBezTo>
                  <a:pt x="688" y="344"/>
                  <a:pt x="336" y="704"/>
                  <a:pt x="1" y="1048"/>
                </a:cubicBezTo>
                <a:cubicBezTo>
                  <a:pt x="50" y="1072"/>
                  <a:pt x="115" y="1105"/>
                  <a:pt x="164" y="1130"/>
                </a:cubicBezTo>
                <a:cubicBezTo>
                  <a:pt x="459" y="794"/>
                  <a:pt x="754" y="467"/>
                  <a:pt x="1057" y="131"/>
                </a:cubicBezTo>
                <a:cubicBezTo>
                  <a:pt x="1065" y="98"/>
                  <a:pt x="1081" y="66"/>
                  <a:pt x="1089" y="49"/>
                </a:cubicBezTo>
                <a:cubicBezTo>
                  <a:pt x="1081" y="25"/>
                  <a:pt x="1032" y="0"/>
                  <a:pt x="1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875700" y="3893800"/>
            <a:ext cx="2700" cy="3100"/>
          </a:xfrm>
          <a:custGeom>
            <a:avLst/>
            <a:gdLst/>
            <a:ahLst/>
            <a:cxnLst/>
            <a:rect l="l" t="t" r="r" b="b"/>
            <a:pathLst>
              <a:path w="108" h="124" extrusionOk="0">
                <a:moveTo>
                  <a:pt x="107" y="0"/>
                </a:moveTo>
                <a:cubicBezTo>
                  <a:pt x="66" y="41"/>
                  <a:pt x="34" y="82"/>
                  <a:pt x="1" y="123"/>
                </a:cubicBezTo>
                <a:cubicBezTo>
                  <a:pt x="34" y="82"/>
                  <a:pt x="75" y="41"/>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867325" y="3911400"/>
            <a:ext cx="625" cy="425"/>
          </a:xfrm>
          <a:custGeom>
            <a:avLst/>
            <a:gdLst/>
            <a:ahLst/>
            <a:cxnLst/>
            <a:rect l="l" t="t" r="r" b="b"/>
            <a:pathLst>
              <a:path w="25" h="17" extrusionOk="0">
                <a:moveTo>
                  <a:pt x="0" y="17"/>
                </a:move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864875" y="3913850"/>
            <a:ext cx="425" cy="225"/>
          </a:xfrm>
          <a:custGeom>
            <a:avLst/>
            <a:gdLst/>
            <a:ahLst/>
            <a:cxnLst/>
            <a:rect l="l" t="t" r="r" b="b"/>
            <a:pathLst>
              <a:path w="17" h="9" extrusionOk="0">
                <a:moveTo>
                  <a:pt x="17" y="0"/>
                </a:moveTo>
                <a:cubicBezTo>
                  <a:pt x="8" y="0"/>
                  <a:pt x="0" y="9"/>
                  <a:pt x="0" y="9"/>
                </a:cubicBezTo>
                <a:lnTo>
                  <a:pt x="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847875" y="3924475"/>
            <a:ext cx="2275" cy="3725"/>
          </a:xfrm>
          <a:custGeom>
            <a:avLst/>
            <a:gdLst/>
            <a:ahLst/>
            <a:cxnLst/>
            <a:rect l="l" t="t" r="r" b="b"/>
            <a:pathLst>
              <a:path w="91" h="149" extrusionOk="0">
                <a:moveTo>
                  <a:pt x="91" y="1"/>
                </a:moveTo>
                <a:lnTo>
                  <a:pt x="91" y="1"/>
                </a:lnTo>
                <a:cubicBezTo>
                  <a:pt x="50" y="50"/>
                  <a:pt x="17" y="107"/>
                  <a:pt x="1" y="148"/>
                </a:cubicBezTo>
                <a:cubicBezTo>
                  <a:pt x="34" y="91"/>
                  <a:pt x="66" y="50"/>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5409485" y="3022150"/>
            <a:ext cx="107975" cy="109150"/>
          </a:xfrm>
          <a:custGeom>
            <a:avLst/>
            <a:gdLst/>
            <a:ahLst/>
            <a:cxnLst/>
            <a:rect l="l" t="t" r="r" b="b"/>
            <a:pathLst>
              <a:path w="4319" h="4366" extrusionOk="0">
                <a:moveTo>
                  <a:pt x="2049" y="1"/>
                </a:moveTo>
                <a:cubicBezTo>
                  <a:pt x="926" y="1"/>
                  <a:pt x="1" y="966"/>
                  <a:pt x="25" y="2193"/>
                </a:cubicBezTo>
                <a:cubicBezTo>
                  <a:pt x="55" y="3467"/>
                  <a:pt x="801" y="4183"/>
                  <a:pt x="2003" y="4349"/>
                </a:cubicBezTo>
                <a:cubicBezTo>
                  <a:pt x="2084" y="4360"/>
                  <a:pt x="2164" y="4366"/>
                  <a:pt x="2243" y="4366"/>
                </a:cubicBezTo>
                <a:cubicBezTo>
                  <a:pt x="3297" y="4366"/>
                  <a:pt x="4232" y="3416"/>
                  <a:pt x="4277" y="2347"/>
                </a:cubicBezTo>
                <a:cubicBezTo>
                  <a:pt x="4318" y="1116"/>
                  <a:pt x="3329" y="43"/>
                  <a:pt x="2110" y="2"/>
                </a:cubicBezTo>
                <a:cubicBezTo>
                  <a:pt x="2089" y="1"/>
                  <a:pt x="2069"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537550" y="3464675"/>
            <a:ext cx="3168100" cy="171800"/>
          </a:xfrm>
          <a:custGeom>
            <a:avLst/>
            <a:gdLst/>
            <a:ahLst/>
            <a:cxnLst/>
            <a:rect l="l" t="t" r="r" b="b"/>
            <a:pathLst>
              <a:path w="126724" h="6872" extrusionOk="0">
                <a:moveTo>
                  <a:pt x="116267" y="0"/>
                </a:moveTo>
                <a:lnTo>
                  <a:pt x="116267" y="0"/>
                </a:lnTo>
                <a:cubicBezTo>
                  <a:pt x="115425" y="88"/>
                  <a:pt x="114554" y="154"/>
                  <a:pt x="113797" y="486"/>
                </a:cubicBezTo>
                <a:cubicBezTo>
                  <a:pt x="112749" y="941"/>
                  <a:pt x="111747" y="1539"/>
                  <a:pt x="110795" y="2179"/>
                </a:cubicBezTo>
                <a:cubicBezTo>
                  <a:pt x="109519" y="3036"/>
                  <a:pt x="108172" y="3448"/>
                  <a:pt x="106740" y="3448"/>
                </a:cubicBezTo>
                <a:cubicBezTo>
                  <a:pt x="106232" y="3448"/>
                  <a:pt x="105712" y="3396"/>
                  <a:pt x="105181" y="3293"/>
                </a:cubicBezTo>
                <a:cubicBezTo>
                  <a:pt x="105079" y="3271"/>
                  <a:pt x="104960" y="3228"/>
                  <a:pt x="104859" y="3228"/>
                </a:cubicBezTo>
                <a:cubicBezTo>
                  <a:pt x="104826" y="3228"/>
                  <a:pt x="104794" y="3233"/>
                  <a:pt x="104766" y="3245"/>
                </a:cubicBezTo>
                <a:cubicBezTo>
                  <a:pt x="104523" y="3339"/>
                  <a:pt x="104388" y="3394"/>
                  <a:pt x="104268" y="3394"/>
                </a:cubicBezTo>
                <a:cubicBezTo>
                  <a:pt x="104116" y="3394"/>
                  <a:pt x="103987" y="3306"/>
                  <a:pt x="103689" y="3097"/>
                </a:cubicBezTo>
                <a:cubicBezTo>
                  <a:pt x="103783" y="3056"/>
                  <a:pt x="103867" y="3015"/>
                  <a:pt x="103979" y="2966"/>
                </a:cubicBezTo>
                <a:cubicBezTo>
                  <a:pt x="103729" y="2899"/>
                  <a:pt x="103468" y="2744"/>
                  <a:pt x="103257" y="2744"/>
                </a:cubicBezTo>
                <a:cubicBezTo>
                  <a:pt x="103228" y="2744"/>
                  <a:pt x="103200" y="2747"/>
                  <a:pt x="103173" y="2753"/>
                </a:cubicBezTo>
                <a:cubicBezTo>
                  <a:pt x="103038" y="2788"/>
                  <a:pt x="102911" y="2803"/>
                  <a:pt x="102790" y="2803"/>
                </a:cubicBezTo>
                <a:cubicBezTo>
                  <a:pt x="102204" y="2803"/>
                  <a:pt x="101771" y="2439"/>
                  <a:pt x="101290" y="2121"/>
                </a:cubicBezTo>
                <a:cubicBezTo>
                  <a:pt x="100858" y="1836"/>
                  <a:pt x="100355" y="1646"/>
                  <a:pt x="99863" y="1468"/>
                </a:cubicBezTo>
                <a:cubicBezTo>
                  <a:pt x="99461" y="1321"/>
                  <a:pt x="99016" y="1261"/>
                  <a:pt x="98608" y="1132"/>
                </a:cubicBezTo>
                <a:cubicBezTo>
                  <a:pt x="98086" y="959"/>
                  <a:pt x="97591" y="690"/>
                  <a:pt x="97023" y="690"/>
                </a:cubicBezTo>
                <a:cubicBezTo>
                  <a:pt x="96946" y="690"/>
                  <a:pt x="96869" y="695"/>
                  <a:pt x="96789" y="705"/>
                </a:cubicBezTo>
                <a:cubicBezTo>
                  <a:pt x="96781" y="706"/>
                  <a:pt x="96773" y="707"/>
                  <a:pt x="96765" y="707"/>
                </a:cubicBezTo>
                <a:cubicBezTo>
                  <a:pt x="96606" y="707"/>
                  <a:pt x="96424" y="507"/>
                  <a:pt x="96239" y="457"/>
                </a:cubicBezTo>
                <a:cubicBezTo>
                  <a:pt x="95979" y="385"/>
                  <a:pt x="95701" y="356"/>
                  <a:pt x="95433" y="314"/>
                </a:cubicBezTo>
                <a:cubicBezTo>
                  <a:pt x="95215" y="231"/>
                  <a:pt x="95062" y="183"/>
                  <a:pt x="94930" y="183"/>
                </a:cubicBezTo>
                <a:cubicBezTo>
                  <a:pt x="94741" y="183"/>
                  <a:pt x="94596" y="283"/>
                  <a:pt x="94362" y="528"/>
                </a:cubicBezTo>
                <a:cubicBezTo>
                  <a:pt x="94234" y="661"/>
                  <a:pt x="93942" y="713"/>
                  <a:pt x="93664" y="713"/>
                </a:cubicBezTo>
                <a:cubicBezTo>
                  <a:pt x="93375" y="713"/>
                  <a:pt x="93102" y="656"/>
                  <a:pt x="93047" y="574"/>
                </a:cubicBezTo>
                <a:cubicBezTo>
                  <a:pt x="92178" y="864"/>
                  <a:pt x="91360" y="1149"/>
                  <a:pt x="90536" y="1410"/>
                </a:cubicBezTo>
                <a:cubicBezTo>
                  <a:pt x="90145" y="1534"/>
                  <a:pt x="89702" y="1545"/>
                  <a:pt x="89358" y="1741"/>
                </a:cubicBezTo>
                <a:cubicBezTo>
                  <a:pt x="88863" y="2023"/>
                  <a:pt x="88570" y="2662"/>
                  <a:pt x="87922" y="2662"/>
                </a:cubicBezTo>
                <a:cubicBezTo>
                  <a:pt x="87833" y="2662"/>
                  <a:pt x="87738" y="2650"/>
                  <a:pt x="87635" y="2624"/>
                </a:cubicBezTo>
                <a:cubicBezTo>
                  <a:pt x="87628" y="2622"/>
                  <a:pt x="87621" y="2621"/>
                  <a:pt x="87613" y="2621"/>
                </a:cubicBezTo>
                <a:cubicBezTo>
                  <a:pt x="87518" y="2621"/>
                  <a:pt x="87357" y="2745"/>
                  <a:pt x="87286" y="2848"/>
                </a:cubicBezTo>
                <a:cubicBezTo>
                  <a:pt x="86670" y="3748"/>
                  <a:pt x="85698" y="3712"/>
                  <a:pt x="84793" y="3755"/>
                </a:cubicBezTo>
                <a:cubicBezTo>
                  <a:pt x="84784" y="3755"/>
                  <a:pt x="84776" y="3756"/>
                  <a:pt x="84767" y="3756"/>
                </a:cubicBezTo>
                <a:cubicBezTo>
                  <a:pt x="84402" y="3756"/>
                  <a:pt x="84038" y="3411"/>
                  <a:pt x="83662" y="3393"/>
                </a:cubicBezTo>
                <a:cubicBezTo>
                  <a:pt x="82785" y="3340"/>
                  <a:pt x="81891" y="3387"/>
                  <a:pt x="81080" y="3026"/>
                </a:cubicBezTo>
                <a:cubicBezTo>
                  <a:pt x="80683" y="2848"/>
                  <a:pt x="80399" y="2416"/>
                  <a:pt x="80002" y="2244"/>
                </a:cubicBezTo>
                <a:cubicBezTo>
                  <a:pt x="79327" y="1954"/>
                  <a:pt x="78605" y="1777"/>
                  <a:pt x="77895" y="1569"/>
                </a:cubicBezTo>
                <a:cubicBezTo>
                  <a:pt x="77504" y="1457"/>
                  <a:pt x="77095" y="1403"/>
                  <a:pt x="76704" y="1279"/>
                </a:cubicBezTo>
                <a:cubicBezTo>
                  <a:pt x="76573" y="1238"/>
                  <a:pt x="76485" y="1061"/>
                  <a:pt x="76367" y="941"/>
                </a:cubicBezTo>
                <a:cubicBezTo>
                  <a:pt x="75892" y="883"/>
                  <a:pt x="75277" y="918"/>
                  <a:pt x="74774" y="705"/>
                </a:cubicBezTo>
                <a:cubicBezTo>
                  <a:pt x="74346" y="521"/>
                  <a:pt x="73942" y="418"/>
                  <a:pt x="73546" y="418"/>
                </a:cubicBezTo>
                <a:cubicBezTo>
                  <a:pt x="73114" y="418"/>
                  <a:pt x="72692" y="540"/>
                  <a:pt x="72257" y="812"/>
                </a:cubicBezTo>
                <a:cubicBezTo>
                  <a:pt x="72210" y="842"/>
                  <a:pt x="72151" y="853"/>
                  <a:pt x="72087" y="853"/>
                </a:cubicBezTo>
                <a:cubicBezTo>
                  <a:pt x="71908" y="853"/>
                  <a:pt x="71678" y="769"/>
                  <a:pt x="71487" y="763"/>
                </a:cubicBezTo>
                <a:cubicBezTo>
                  <a:pt x="71403" y="763"/>
                  <a:pt x="71301" y="759"/>
                  <a:pt x="71202" y="759"/>
                </a:cubicBezTo>
                <a:cubicBezTo>
                  <a:pt x="71036" y="759"/>
                  <a:pt x="70880" y="773"/>
                  <a:pt x="70836" y="847"/>
                </a:cubicBezTo>
                <a:cubicBezTo>
                  <a:pt x="70655" y="1146"/>
                  <a:pt x="70437" y="1210"/>
                  <a:pt x="70208" y="1210"/>
                </a:cubicBezTo>
                <a:cubicBezTo>
                  <a:pt x="70038" y="1210"/>
                  <a:pt x="69862" y="1175"/>
                  <a:pt x="69691" y="1175"/>
                </a:cubicBezTo>
                <a:cubicBezTo>
                  <a:pt x="69552" y="1175"/>
                  <a:pt x="69417" y="1198"/>
                  <a:pt x="69289" y="1279"/>
                </a:cubicBezTo>
                <a:cubicBezTo>
                  <a:pt x="69289" y="1279"/>
                  <a:pt x="69289" y="1279"/>
                  <a:pt x="69289" y="1279"/>
                </a:cubicBezTo>
                <a:cubicBezTo>
                  <a:pt x="69289" y="1279"/>
                  <a:pt x="69283" y="1487"/>
                  <a:pt x="69225" y="1504"/>
                </a:cubicBezTo>
                <a:cubicBezTo>
                  <a:pt x="68627" y="1682"/>
                  <a:pt x="68010" y="1812"/>
                  <a:pt x="67413" y="1996"/>
                </a:cubicBezTo>
                <a:cubicBezTo>
                  <a:pt x="67105" y="2091"/>
                  <a:pt x="66815" y="2256"/>
                  <a:pt x="66531" y="2411"/>
                </a:cubicBezTo>
                <a:cubicBezTo>
                  <a:pt x="66335" y="2517"/>
                  <a:pt x="66181" y="2712"/>
                  <a:pt x="65979" y="2783"/>
                </a:cubicBezTo>
                <a:cubicBezTo>
                  <a:pt x="64843" y="3168"/>
                  <a:pt x="63689" y="3529"/>
                  <a:pt x="62546" y="3909"/>
                </a:cubicBezTo>
                <a:cubicBezTo>
                  <a:pt x="62480" y="3933"/>
                  <a:pt x="62432" y="4039"/>
                  <a:pt x="62368" y="4051"/>
                </a:cubicBezTo>
                <a:cubicBezTo>
                  <a:pt x="61871" y="4127"/>
                  <a:pt x="61379" y="4199"/>
                  <a:pt x="60882" y="4258"/>
                </a:cubicBezTo>
                <a:cubicBezTo>
                  <a:pt x="60876" y="4259"/>
                  <a:pt x="60870" y="4259"/>
                  <a:pt x="60864" y="4259"/>
                </a:cubicBezTo>
                <a:cubicBezTo>
                  <a:pt x="60780" y="4259"/>
                  <a:pt x="60692" y="4187"/>
                  <a:pt x="60603" y="4187"/>
                </a:cubicBezTo>
                <a:cubicBezTo>
                  <a:pt x="60300" y="4187"/>
                  <a:pt x="59890" y="4267"/>
                  <a:pt x="59592" y="4267"/>
                </a:cubicBezTo>
                <a:cubicBezTo>
                  <a:pt x="59424" y="4267"/>
                  <a:pt x="59292" y="4242"/>
                  <a:pt x="59235" y="4163"/>
                </a:cubicBezTo>
                <a:cubicBezTo>
                  <a:pt x="59040" y="3890"/>
                  <a:pt x="58830" y="3771"/>
                  <a:pt x="58631" y="3771"/>
                </a:cubicBezTo>
                <a:cubicBezTo>
                  <a:pt x="58528" y="3771"/>
                  <a:pt x="58428" y="3803"/>
                  <a:pt x="58335" y="3862"/>
                </a:cubicBezTo>
                <a:cubicBezTo>
                  <a:pt x="58178" y="3960"/>
                  <a:pt x="58043" y="3999"/>
                  <a:pt x="57921" y="3999"/>
                </a:cubicBezTo>
                <a:cubicBezTo>
                  <a:pt x="57646" y="3999"/>
                  <a:pt x="57436" y="3804"/>
                  <a:pt x="57187" y="3649"/>
                </a:cubicBezTo>
                <a:cubicBezTo>
                  <a:pt x="56665" y="3322"/>
                  <a:pt x="56143" y="2973"/>
                  <a:pt x="55575" y="2747"/>
                </a:cubicBezTo>
                <a:cubicBezTo>
                  <a:pt x="55203" y="2600"/>
                  <a:pt x="54735" y="2706"/>
                  <a:pt x="54339" y="2588"/>
                </a:cubicBezTo>
                <a:cubicBezTo>
                  <a:pt x="53473" y="2327"/>
                  <a:pt x="52620" y="2020"/>
                  <a:pt x="51780" y="1687"/>
                </a:cubicBezTo>
                <a:cubicBezTo>
                  <a:pt x="51549" y="1599"/>
                  <a:pt x="51371" y="1367"/>
                  <a:pt x="51289" y="1304"/>
                </a:cubicBezTo>
                <a:cubicBezTo>
                  <a:pt x="51095" y="1353"/>
                  <a:pt x="50947" y="1435"/>
                  <a:pt x="50822" y="1435"/>
                </a:cubicBezTo>
                <a:cubicBezTo>
                  <a:pt x="50801" y="1435"/>
                  <a:pt x="50781" y="1432"/>
                  <a:pt x="50761" y="1427"/>
                </a:cubicBezTo>
                <a:cubicBezTo>
                  <a:pt x="50619" y="1392"/>
                  <a:pt x="50507" y="1232"/>
                  <a:pt x="50294" y="1055"/>
                </a:cubicBezTo>
                <a:cubicBezTo>
                  <a:pt x="50129" y="1055"/>
                  <a:pt x="49902" y="1029"/>
                  <a:pt x="49656" y="1029"/>
                </a:cubicBezTo>
                <a:cubicBezTo>
                  <a:pt x="49512" y="1029"/>
                  <a:pt x="49362" y="1038"/>
                  <a:pt x="49215" y="1066"/>
                </a:cubicBezTo>
                <a:cubicBezTo>
                  <a:pt x="48091" y="1291"/>
                  <a:pt x="46971" y="1564"/>
                  <a:pt x="45858" y="1848"/>
                </a:cubicBezTo>
                <a:cubicBezTo>
                  <a:pt x="45331" y="1984"/>
                  <a:pt x="44822" y="2173"/>
                  <a:pt x="44306" y="2357"/>
                </a:cubicBezTo>
                <a:cubicBezTo>
                  <a:pt x="43225" y="2747"/>
                  <a:pt x="42149" y="3150"/>
                  <a:pt x="41109" y="3533"/>
                </a:cubicBezTo>
                <a:lnTo>
                  <a:pt x="41109" y="3533"/>
                </a:lnTo>
                <a:cubicBezTo>
                  <a:pt x="41109" y="3529"/>
                  <a:pt x="41109" y="3528"/>
                  <a:pt x="41108" y="3528"/>
                </a:cubicBezTo>
                <a:lnTo>
                  <a:pt x="41108" y="3528"/>
                </a:lnTo>
                <a:cubicBezTo>
                  <a:pt x="41107" y="3528"/>
                  <a:pt x="41105" y="3530"/>
                  <a:pt x="41103" y="3535"/>
                </a:cubicBezTo>
                <a:cubicBezTo>
                  <a:pt x="41105" y="3534"/>
                  <a:pt x="41107" y="3533"/>
                  <a:pt x="41109" y="3533"/>
                </a:cubicBezTo>
                <a:lnTo>
                  <a:pt x="41109" y="3533"/>
                </a:lnTo>
                <a:cubicBezTo>
                  <a:pt x="41107" y="3555"/>
                  <a:pt x="41083" y="3641"/>
                  <a:pt x="41056" y="3641"/>
                </a:cubicBezTo>
                <a:cubicBezTo>
                  <a:pt x="40589" y="3671"/>
                  <a:pt x="40114" y="3649"/>
                  <a:pt x="39652" y="3707"/>
                </a:cubicBezTo>
                <a:cubicBezTo>
                  <a:pt x="39075" y="3789"/>
                  <a:pt x="38503" y="4033"/>
                  <a:pt x="37937" y="4033"/>
                </a:cubicBezTo>
                <a:cubicBezTo>
                  <a:pt x="37922" y="4033"/>
                  <a:pt x="37908" y="4033"/>
                  <a:pt x="37894" y="4032"/>
                </a:cubicBezTo>
                <a:cubicBezTo>
                  <a:pt x="36574" y="4009"/>
                  <a:pt x="35252" y="3897"/>
                  <a:pt x="34016" y="3357"/>
                </a:cubicBezTo>
                <a:cubicBezTo>
                  <a:pt x="33962" y="3334"/>
                  <a:pt x="33909" y="3329"/>
                  <a:pt x="33802" y="3305"/>
                </a:cubicBezTo>
                <a:lnTo>
                  <a:pt x="33802" y="3305"/>
                </a:lnTo>
                <a:cubicBezTo>
                  <a:pt x="33937" y="3458"/>
                  <a:pt x="34033" y="3565"/>
                  <a:pt x="34128" y="3671"/>
                </a:cubicBezTo>
                <a:cubicBezTo>
                  <a:pt x="33784" y="3619"/>
                  <a:pt x="33565" y="3387"/>
                  <a:pt x="33298" y="3280"/>
                </a:cubicBezTo>
                <a:cubicBezTo>
                  <a:pt x="32511" y="2979"/>
                  <a:pt x="31693" y="2742"/>
                  <a:pt x="30906" y="2446"/>
                </a:cubicBezTo>
                <a:cubicBezTo>
                  <a:pt x="30682" y="2362"/>
                  <a:pt x="30527" y="2067"/>
                  <a:pt x="30308" y="2014"/>
                </a:cubicBezTo>
                <a:cubicBezTo>
                  <a:pt x="29367" y="1807"/>
                  <a:pt x="28413" y="1652"/>
                  <a:pt x="27465" y="1474"/>
                </a:cubicBezTo>
                <a:cubicBezTo>
                  <a:pt x="27407" y="1463"/>
                  <a:pt x="27359" y="1397"/>
                  <a:pt x="27258" y="1326"/>
                </a:cubicBezTo>
                <a:cubicBezTo>
                  <a:pt x="27413" y="1261"/>
                  <a:pt x="27519" y="1214"/>
                  <a:pt x="27637" y="1167"/>
                </a:cubicBezTo>
                <a:cubicBezTo>
                  <a:pt x="27606" y="1159"/>
                  <a:pt x="27575" y="1156"/>
                  <a:pt x="27544" y="1156"/>
                </a:cubicBezTo>
                <a:cubicBezTo>
                  <a:pt x="27283" y="1156"/>
                  <a:pt x="27026" y="1405"/>
                  <a:pt x="26770" y="1405"/>
                </a:cubicBezTo>
                <a:cubicBezTo>
                  <a:pt x="26647" y="1405"/>
                  <a:pt x="26523" y="1346"/>
                  <a:pt x="26399" y="1173"/>
                </a:cubicBezTo>
                <a:cubicBezTo>
                  <a:pt x="26286" y="1403"/>
                  <a:pt x="26165" y="1476"/>
                  <a:pt x="26039" y="1476"/>
                </a:cubicBezTo>
                <a:cubicBezTo>
                  <a:pt x="25830" y="1476"/>
                  <a:pt x="25609" y="1275"/>
                  <a:pt x="25388" y="1250"/>
                </a:cubicBezTo>
                <a:cubicBezTo>
                  <a:pt x="25372" y="1248"/>
                  <a:pt x="25355" y="1247"/>
                  <a:pt x="25339" y="1247"/>
                </a:cubicBezTo>
                <a:cubicBezTo>
                  <a:pt x="25126" y="1247"/>
                  <a:pt x="24891" y="1387"/>
                  <a:pt x="24677" y="1468"/>
                </a:cubicBezTo>
                <a:cubicBezTo>
                  <a:pt x="24380" y="1588"/>
                  <a:pt x="24103" y="1771"/>
                  <a:pt x="23794" y="1848"/>
                </a:cubicBezTo>
                <a:cubicBezTo>
                  <a:pt x="23445" y="1943"/>
                  <a:pt x="23030" y="1872"/>
                  <a:pt x="22710" y="2020"/>
                </a:cubicBezTo>
                <a:cubicBezTo>
                  <a:pt x="21722" y="2482"/>
                  <a:pt x="20769" y="3032"/>
                  <a:pt x="19780" y="3506"/>
                </a:cubicBezTo>
                <a:cubicBezTo>
                  <a:pt x="19708" y="3542"/>
                  <a:pt x="19624" y="3553"/>
                  <a:pt x="19535" y="3553"/>
                </a:cubicBezTo>
                <a:cubicBezTo>
                  <a:pt x="19388" y="3553"/>
                  <a:pt x="19226" y="3523"/>
                  <a:pt x="19075" y="3523"/>
                </a:cubicBezTo>
                <a:cubicBezTo>
                  <a:pt x="18984" y="3898"/>
                  <a:pt x="18722" y="4121"/>
                  <a:pt x="18422" y="4121"/>
                </a:cubicBezTo>
                <a:cubicBezTo>
                  <a:pt x="18290" y="4121"/>
                  <a:pt x="18150" y="4078"/>
                  <a:pt x="18014" y="3985"/>
                </a:cubicBezTo>
                <a:cubicBezTo>
                  <a:pt x="17943" y="4127"/>
                  <a:pt x="17872" y="4270"/>
                  <a:pt x="17779" y="4459"/>
                </a:cubicBezTo>
                <a:cubicBezTo>
                  <a:pt x="17672" y="4388"/>
                  <a:pt x="17601" y="4329"/>
                  <a:pt x="17523" y="4299"/>
                </a:cubicBezTo>
                <a:cubicBezTo>
                  <a:pt x="17415" y="4257"/>
                  <a:pt x="17315" y="4240"/>
                  <a:pt x="17220" y="4240"/>
                </a:cubicBezTo>
                <a:cubicBezTo>
                  <a:pt x="16861" y="4240"/>
                  <a:pt x="16574" y="4492"/>
                  <a:pt x="16232" y="4619"/>
                </a:cubicBezTo>
                <a:cubicBezTo>
                  <a:pt x="16173" y="4642"/>
                  <a:pt x="16109" y="4651"/>
                  <a:pt x="16042" y="4651"/>
                </a:cubicBezTo>
                <a:cubicBezTo>
                  <a:pt x="15697" y="4651"/>
                  <a:pt x="15256" y="4401"/>
                  <a:pt x="14865" y="4316"/>
                </a:cubicBezTo>
                <a:cubicBezTo>
                  <a:pt x="14835" y="4310"/>
                  <a:pt x="14803" y="4307"/>
                  <a:pt x="14771" y="4307"/>
                </a:cubicBezTo>
                <a:cubicBezTo>
                  <a:pt x="14655" y="4307"/>
                  <a:pt x="14529" y="4341"/>
                  <a:pt x="14418" y="4341"/>
                </a:cubicBezTo>
                <a:cubicBezTo>
                  <a:pt x="14370" y="4341"/>
                  <a:pt x="14324" y="4334"/>
                  <a:pt x="14284" y="4316"/>
                </a:cubicBezTo>
                <a:cubicBezTo>
                  <a:pt x="13960" y="4171"/>
                  <a:pt x="13563" y="3766"/>
                  <a:pt x="13347" y="3766"/>
                </a:cubicBezTo>
                <a:cubicBezTo>
                  <a:pt x="13326" y="3766"/>
                  <a:pt x="13306" y="3770"/>
                  <a:pt x="13289" y="3778"/>
                </a:cubicBezTo>
                <a:cubicBezTo>
                  <a:pt x="13159" y="3839"/>
                  <a:pt x="13059" y="3865"/>
                  <a:pt x="12978" y="3865"/>
                </a:cubicBezTo>
                <a:cubicBezTo>
                  <a:pt x="12710" y="3865"/>
                  <a:pt x="12668" y="3578"/>
                  <a:pt x="12532" y="3387"/>
                </a:cubicBezTo>
                <a:cubicBezTo>
                  <a:pt x="12382" y="3423"/>
                  <a:pt x="12239" y="3439"/>
                  <a:pt x="12101" y="3439"/>
                </a:cubicBezTo>
                <a:cubicBezTo>
                  <a:pt x="11317" y="3439"/>
                  <a:pt x="10707" y="2917"/>
                  <a:pt x="10234" y="2433"/>
                </a:cubicBezTo>
                <a:cubicBezTo>
                  <a:pt x="9411" y="1605"/>
                  <a:pt x="8257" y="1979"/>
                  <a:pt x="7410" y="1362"/>
                </a:cubicBezTo>
                <a:cubicBezTo>
                  <a:pt x="7077" y="1119"/>
                  <a:pt x="6551" y="1154"/>
                  <a:pt x="6106" y="1072"/>
                </a:cubicBezTo>
                <a:cubicBezTo>
                  <a:pt x="6012" y="1055"/>
                  <a:pt x="5904" y="1028"/>
                  <a:pt x="5807" y="1028"/>
                </a:cubicBezTo>
                <a:cubicBezTo>
                  <a:pt x="5764" y="1028"/>
                  <a:pt x="5723" y="1033"/>
                  <a:pt x="5686" y="1048"/>
                </a:cubicBezTo>
                <a:cubicBezTo>
                  <a:pt x="5112" y="1261"/>
                  <a:pt x="4562" y="1528"/>
                  <a:pt x="3986" y="1723"/>
                </a:cubicBezTo>
                <a:cubicBezTo>
                  <a:pt x="3572" y="1872"/>
                  <a:pt x="3111" y="1889"/>
                  <a:pt x="2707" y="2061"/>
                </a:cubicBezTo>
                <a:cubicBezTo>
                  <a:pt x="2453" y="2168"/>
                  <a:pt x="2281" y="2463"/>
                  <a:pt x="2074" y="2671"/>
                </a:cubicBezTo>
                <a:cubicBezTo>
                  <a:pt x="1168" y="3553"/>
                  <a:pt x="1" y="4258"/>
                  <a:pt x="19" y="5792"/>
                </a:cubicBezTo>
                <a:cubicBezTo>
                  <a:pt x="220" y="5655"/>
                  <a:pt x="410" y="5532"/>
                  <a:pt x="547" y="5442"/>
                </a:cubicBezTo>
                <a:cubicBezTo>
                  <a:pt x="712" y="5786"/>
                  <a:pt x="842" y="6040"/>
                  <a:pt x="1031" y="6431"/>
                </a:cubicBezTo>
                <a:cubicBezTo>
                  <a:pt x="1488" y="6011"/>
                  <a:pt x="1920" y="5674"/>
                  <a:pt x="2275" y="5259"/>
                </a:cubicBezTo>
                <a:cubicBezTo>
                  <a:pt x="3299" y="4075"/>
                  <a:pt x="4552" y="3457"/>
                  <a:pt x="6045" y="3457"/>
                </a:cubicBezTo>
                <a:cubicBezTo>
                  <a:pt x="6218" y="3457"/>
                  <a:pt x="6395" y="3466"/>
                  <a:pt x="6574" y="3482"/>
                </a:cubicBezTo>
                <a:cubicBezTo>
                  <a:pt x="8339" y="3649"/>
                  <a:pt x="9766" y="4690"/>
                  <a:pt x="11299" y="5425"/>
                </a:cubicBezTo>
                <a:cubicBezTo>
                  <a:pt x="12873" y="6180"/>
                  <a:pt x="14466" y="6731"/>
                  <a:pt x="16176" y="6731"/>
                </a:cubicBezTo>
                <a:cubicBezTo>
                  <a:pt x="16596" y="6731"/>
                  <a:pt x="17023" y="6697"/>
                  <a:pt x="17459" y="6626"/>
                </a:cubicBezTo>
                <a:cubicBezTo>
                  <a:pt x="19170" y="6342"/>
                  <a:pt x="20632" y="5461"/>
                  <a:pt x="22106" y="4679"/>
                </a:cubicBezTo>
                <a:cubicBezTo>
                  <a:pt x="23545" y="3918"/>
                  <a:pt x="24959" y="3588"/>
                  <a:pt x="26357" y="3588"/>
                </a:cubicBezTo>
                <a:cubicBezTo>
                  <a:pt x="28136" y="3588"/>
                  <a:pt x="29888" y="4122"/>
                  <a:pt x="31628" y="4980"/>
                </a:cubicBezTo>
                <a:cubicBezTo>
                  <a:pt x="33281" y="5792"/>
                  <a:pt x="34956" y="6366"/>
                  <a:pt x="36804" y="6401"/>
                </a:cubicBezTo>
                <a:cubicBezTo>
                  <a:pt x="36895" y="6403"/>
                  <a:pt x="36987" y="6404"/>
                  <a:pt x="37078" y="6404"/>
                </a:cubicBezTo>
                <a:cubicBezTo>
                  <a:pt x="38800" y="6404"/>
                  <a:pt x="40478" y="6087"/>
                  <a:pt x="42098" y="5524"/>
                </a:cubicBezTo>
                <a:cubicBezTo>
                  <a:pt x="43525" y="5027"/>
                  <a:pt x="44910" y="4388"/>
                  <a:pt x="46332" y="3867"/>
                </a:cubicBezTo>
                <a:cubicBezTo>
                  <a:pt x="47263" y="3524"/>
                  <a:pt x="48180" y="3373"/>
                  <a:pt x="49081" y="3373"/>
                </a:cubicBezTo>
                <a:cubicBezTo>
                  <a:pt x="50763" y="3373"/>
                  <a:pt x="52392" y="3900"/>
                  <a:pt x="53965" y="4690"/>
                </a:cubicBezTo>
                <a:cubicBezTo>
                  <a:pt x="55854" y="5638"/>
                  <a:pt x="57832" y="6224"/>
                  <a:pt x="59893" y="6431"/>
                </a:cubicBezTo>
                <a:cubicBezTo>
                  <a:pt x="60181" y="6461"/>
                  <a:pt x="60467" y="6475"/>
                  <a:pt x="60752" y="6475"/>
                </a:cubicBezTo>
                <a:cubicBezTo>
                  <a:pt x="62636" y="6475"/>
                  <a:pt x="64438" y="5867"/>
                  <a:pt x="66193" y="5152"/>
                </a:cubicBezTo>
                <a:cubicBezTo>
                  <a:pt x="67827" y="4488"/>
                  <a:pt x="69439" y="3737"/>
                  <a:pt x="71114" y="3209"/>
                </a:cubicBezTo>
                <a:cubicBezTo>
                  <a:pt x="71913" y="2961"/>
                  <a:pt x="72716" y="2834"/>
                  <a:pt x="73521" y="2834"/>
                </a:cubicBezTo>
                <a:cubicBezTo>
                  <a:pt x="74518" y="2834"/>
                  <a:pt x="75516" y="3029"/>
                  <a:pt x="76509" y="3428"/>
                </a:cubicBezTo>
                <a:cubicBezTo>
                  <a:pt x="78362" y="4181"/>
                  <a:pt x="80257" y="4857"/>
                  <a:pt x="82164" y="5461"/>
                </a:cubicBezTo>
                <a:cubicBezTo>
                  <a:pt x="82944" y="5705"/>
                  <a:pt x="83793" y="5855"/>
                  <a:pt x="84617" y="5855"/>
                </a:cubicBezTo>
                <a:cubicBezTo>
                  <a:pt x="84687" y="5855"/>
                  <a:pt x="84758" y="5854"/>
                  <a:pt x="84829" y="5851"/>
                </a:cubicBezTo>
                <a:cubicBezTo>
                  <a:pt x="86884" y="5792"/>
                  <a:pt x="88696" y="4945"/>
                  <a:pt x="90454" y="3926"/>
                </a:cubicBezTo>
                <a:cubicBezTo>
                  <a:pt x="91855" y="3115"/>
                  <a:pt x="93344" y="2720"/>
                  <a:pt x="94866" y="2720"/>
                </a:cubicBezTo>
                <a:cubicBezTo>
                  <a:pt x="95680" y="2720"/>
                  <a:pt x="96504" y="2833"/>
                  <a:pt x="97329" y="3056"/>
                </a:cubicBezTo>
                <a:cubicBezTo>
                  <a:pt x="98986" y="3512"/>
                  <a:pt x="100563" y="4281"/>
                  <a:pt x="102173" y="4915"/>
                </a:cubicBezTo>
                <a:cubicBezTo>
                  <a:pt x="103685" y="5516"/>
                  <a:pt x="105187" y="6002"/>
                  <a:pt x="106859" y="6002"/>
                </a:cubicBezTo>
                <a:cubicBezTo>
                  <a:pt x="106935" y="6002"/>
                  <a:pt x="107011" y="6001"/>
                  <a:pt x="107087" y="5999"/>
                </a:cubicBezTo>
                <a:cubicBezTo>
                  <a:pt x="109243" y="5939"/>
                  <a:pt x="111067" y="5128"/>
                  <a:pt x="112796" y="3985"/>
                </a:cubicBezTo>
                <a:cubicBezTo>
                  <a:pt x="113984" y="3203"/>
                  <a:pt x="115187" y="2520"/>
                  <a:pt x="116656" y="2520"/>
                </a:cubicBezTo>
                <a:cubicBezTo>
                  <a:pt x="116711" y="2520"/>
                  <a:pt x="116766" y="2521"/>
                  <a:pt x="116822" y="2523"/>
                </a:cubicBezTo>
                <a:cubicBezTo>
                  <a:pt x="118380" y="2576"/>
                  <a:pt x="119771" y="3162"/>
                  <a:pt x="121039" y="3955"/>
                </a:cubicBezTo>
                <a:cubicBezTo>
                  <a:pt x="122247" y="4707"/>
                  <a:pt x="123324" y="5661"/>
                  <a:pt x="124455" y="6526"/>
                </a:cubicBezTo>
                <a:cubicBezTo>
                  <a:pt x="124761" y="6759"/>
                  <a:pt x="125060" y="6871"/>
                  <a:pt x="125329" y="6871"/>
                </a:cubicBezTo>
                <a:cubicBezTo>
                  <a:pt x="125804" y="6871"/>
                  <a:pt x="126183" y="6521"/>
                  <a:pt x="126339" y="5874"/>
                </a:cubicBezTo>
                <a:cubicBezTo>
                  <a:pt x="126357" y="5786"/>
                  <a:pt x="126570" y="5745"/>
                  <a:pt x="126705" y="5674"/>
                </a:cubicBezTo>
                <a:cubicBezTo>
                  <a:pt x="126724" y="4909"/>
                  <a:pt x="126226" y="4471"/>
                  <a:pt x="125611" y="4086"/>
                </a:cubicBezTo>
                <a:cubicBezTo>
                  <a:pt x="125084" y="3755"/>
                  <a:pt x="124581" y="3381"/>
                  <a:pt x="124070" y="3020"/>
                </a:cubicBezTo>
                <a:cubicBezTo>
                  <a:pt x="123277" y="2452"/>
                  <a:pt x="122507" y="1842"/>
                  <a:pt x="121690" y="1321"/>
                </a:cubicBezTo>
                <a:cubicBezTo>
                  <a:pt x="121517" y="1213"/>
                  <a:pt x="121299" y="1023"/>
                  <a:pt x="121064" y="1023"/>
                </a:cubicBezTo>
                <a:cubicBezTo>
                  <a:pt x="120937" y="1023"/>
                  <a:pt x="120805" y="1078"/>
                  <a:pt x="120672" y="1232"/>
                </a:cubicBezTo>
                <a:cubicBezTo>
                  <a:pt x="120668" y="1237"/>
                  <a:pt x="120660" y="1240"/>
                  <a:pt x="120650" y="1240"/>
                </a:cubicBezTo>
                <a:cubicBezTo>
                  <a:pt x="120598" y="1240"/>
                  <a:pt x="120481" y="1189"/>
                  <a:pt x="120416" y="1149"/>
                </a:cubicBezTo>
                <a:cubicBezTo>
                  <a:pt x="119984" y="894"/>
                  <a:pt x="119577" y="616"/>
                  <a:pt x="119132" y="391"/>
                </a:cubicBezTo>
                <a:cubicBezTo>
                  <a:pt x="118742" y="190"/>
                  <a:pt x="118355" y="4"/>
                  <a:pt x="117931" y="4"/>
                </a:cubicBezTo>
                <a:cubicBezTo>
                  <a:pt x="117704" y="4"/>
                  <a:pt x="117467" y="57"/>
                  <a:pt x="117213" y="189"/>
                </a:cubicBezTo>
                <a:cubicBezTo>
                  <a:pt x="117097" y="249"/>
                  <a:pt x="116959" y="268"/>
                  <a:pt x="116802" y="268"/>
                </a:cubicBezTo>
                <a:cubicBezTo>
                  <a:pt x="116535" y="268"/>
                  <a:pt x="116215" y="213"/>
                  <a:pt x="115857" y="213"/>
                </a:cubicBezTo>
                <a:cubicBezTo>
                  <a:pt x="116106" y="83"/>
                  <a:pt x="116188" y="42"/>
                  <a:pt x="116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uadroTexto 2">
            <a:extLst>
              <a:ext uri="{FF2B5EF4-FFF2-40B4-BE49-F238E27FC236}">
                <a16:creationId xmlns:a16="http://schemas.microsoft.com/office/drawing/2014/main" id="{4A3F390B-AAF6-8223-CDFE-F9249435AFB3}"/>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4" name="Imagen 3">
            <a:extLst>
              <a:ext uri="{FF2B5EF4-FFF2-40B4-BE49-F238E27FC236}">
                <a16:creationId xmlns:a16="http://schemas.microsoft.com/office/drawing/2014/main" id="{12BE6ABF-DA26-3D56-5746-23A217467854}"/>
              </a:ext>
            </a:extLst>
          </p:cNvPr>
          <p:cNvPicPr>
            <a:picLocks noChangeAspect="1"/>
          </p:cNvPicPr>
          <p:nvPr/>
        </p:nvPicPr>
        <p:blipFill>
          <a:blip r:embed="rId4"/>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1932227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14" name="Imagen 13">
            <a:extLst>
              <a:ext uri="{FF2B5EF4-FFF2-40B4-BE49-F238E27FC236}">
                <a16:creationId xmlns:a16="http://schemas.microsoft.com/office/drawing/2014/main" id="{664CD621-542D-090F-38A0-60442156B806}"/>
              </a:ext>
            </a:extLst>
          </p:cNvPr>
          <p:cNvPicPr>
            <a:picLocks noChangeAspect="1"/>
          </p:cNvPicPr>
          <p:nvPr/>
        </p:nvPicPr>
        <p:blipFill>
          <a:blip r:embed="rId3"/>
          <a:stretch>
            <a:fillRect/>
          </a:stretch>
        </p:blipFill>
        <p:spPr>
          <a:xfrm>
            <a:off x="7055005" y="4277357"/>
            <a:ext cx="1552870" cy="396477"/>
          </a:xfrm>
          <a:prstGeom prst="rect">
            <a:avLst/>
          </a:prstGeom>
        </p:spPr>
      </p:pic>
      <p:sp>
        <p:nvSpPr>
          <p:cNvPr id="2" name="CuadroTexto 1">
            <a:extLst>
              <a:ext uri="{FF2B5EF4-FFF2-40B4-BE49-F238E27FC236}">
                <a16:creationId xmlns:a16="http://schemas.microsoft.com/office/drawing/2014/main" id="{E39D9FBB-BECB-784B-30EF-B54C69B1DFA5}"/>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sp>
        <p:nvSpPr>
          <p:cNvPr id="10" name="CuadroTexto 9">
            <a:extLst>
              <a:ext uri="{FF2B5EF4-FFF2-40B4-BE49-F238E27FC236}">
                <a16:creationId xmlns:a16="http://schemas.microsoft.com/office/drawing/2014/main" id="{3EC61252-B761-5325-14EC-A33086CC556D}"/>
              </a:ext>
            </a:extLst>
          </p:cNvPr>
          <p:cNvSpPr txBox="1"/>
          <p:nvPr/>
        </p:nvSpPr>
        <p:spPr>
          <a:xfrm>
            <a:off x="798607" y="1232922"/>
            <a:ext cx="7809268" cy="2677656"/>
          </a:xfrm>
          <a:prstGeom prst="rect">
            <a:avLst/>
          </a:prstGeom>
          <a:noFill/>
        </p:spPr>
        <p:txBody>
          <a:bodyPr wrap="square" rtlCol="0">
            <a:spAutoFit/>
          </a:bodyPr>
          <a:lstStyle/>
          <a:p>
            <a:r>
              <a:rPr lang="es-ES" dirty="0">
                <a:latin typeface="Arimo"/>
                <a:ea typeface="Arimo"/>
                <a:cs typeface="Arimo"/>
                <a:sym typeface="Arimo"/>
              </a:rPr>
              <a:t>En este proyecto he visto la oportunidad de explotar mi creatividad al máximo y poner a prueba mis conocimientos en distintos lenguajes de programación web, y diseño.</a:t>
            </a:r>
          </a:p>
          <a:p>
            <a:r>
              <a:rPr lang="es-ES" dirty="0">
                <a:latin typeface="Arimo"/>
                <a:ea typeface="Arimo"/>
                <a:cs typeface="Arimo"/>
                <a:sym typeface="Arimo"/>
              </a:rPr>
              <a:t>El proyecto me ha servido también para darme cuenta de que la programación nos permite dar rienda suelta a la imaginación, y que sabiendo donde buscar, no hay casi nada que no se pueda hacer.</a:t>
            </a:r>
          </a:p>
          <a:p>
            <a:endParaRPr lang="es-ES" dirty="0">
              <a:latin typeface="Arimo"/>
              <a:ea typeface="Arimo"/>
              <a:cs typeface="Arimo"/>
              <a:sym typeface="Arimo"/>
            </a:endParaRPr>
          </a:p>
          <a:p>
            <a:r>
              <a:rPr lang="es-ES" dirty="0">
                <a:latin typeface="Arimo"/>
                <a:ea typeface="Arimo"/>
                <a:cs typeface="Arimo"/>
                <a:sym typeface="Arimo"/>
              </a:rPr>
              <a:t>La realización de esta página, con lo que a investigación respecta, me ha ayudado a adquirir muchos conocimientos, no ya solo de programación y diseño como tal, sino también del cuidado de mascotas, que a fin de cuentas es lo que buscaba transmitir.</a:t>
            </a:r>
          </a:p>
          <a:p>
            <a:endParaRPr lang="es-ES" dirty="0">
              <a:latin typeface="Arimo"/>
              <a:ea typeface="Arimo"/>
              <a:cs typeface="Arimo"/>
              <a:sym typeface="Arimo"/>
            </a:endParaRPr>
          </a:p>
          <a:p>
            <a:r>
              <a:rPr lang="es-ES" dirty="0">
                <a:latin typeface="Arimo"/>
                <a:ea typeface="Arimo"/>
                <a:cs typeface="Arimo"/>
                <a:sym typeface="Arimo"/>
              </a:rPr>
              <a:t>La persecución de una estética más profesional, me ha llevado a investigar más a fondo el lenguaje CSS, pues ha sido con el que más problemas he encontrado.</a:t>
            </a:r>
          </a:p>
        </p:txBody>
      </p:sp>
    </p:spTree>
    <p:extLst>
      <p:ext uri="{BB962C8B-B14F-4D97-AF65-F5344CB8AC3E}">
        <p14:creationId xmlns:p14="http://schemas.microsoft.com/office/powerpoint/2010/main" val="23969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30"/>
          <p:cNvSpPr txBox="1">
            <a:spLocks noGrp="1"/>
          </p:cNvSpPr>
          <p:nvPr>
            <p:ph type="title"/>
          </p:nvPr>
        </p:nvSpPr>
        <p:spPr>
          <a:xfrm>
            <a:off x="789450" y="2556375"/>
            <a:ext cx="40305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Referencias y webgrafía</a:t>
            </a:r>
            <a:endParaRPr dirty="0"/>
          </a:p>
        </p:txBody>
      </p:sp>
      <p:sp>
        <p:nvSpPr>
          <p:cNvPr id="250" name="Google Shape;250;p30"/>
          <p:cNvSpPr txBox="1">
            <a:spLocks noGrp="1"/>
          </p:cNvSpPr>
          <p:nvPr>
            <p:ph type="title" idx="2"/>
          </p:nvPr>
        </p:nvSpPr>
        <p:spPr>
          <a:xfrm>
            <a:off x="3551550" y="722327"/>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pic>
        <p:nvPicPr>
          <p:cNvPr id="251" name="Google Shape;251;p30"/>
          <p:cNvPicPr preferRelativeResize="0"/>
          <p:nvPr/>
        </p:nvPicPr>
        <p:blipFill>
          <a:blip r:embed="rId3"/>
          <a:srcRect l="17179" r="17179"/>
          <a:stretch/>
        </p:blipFill>
        <p:spPr>
          <a:xfrm>
            <a:off x="5349250" y="1229688"/>
            <a:ext cx="2659500" cy="2684100"/>
          </a:xfrm>
          <a:prstGeom prst="ellipse">
            <a:avLst/>
          </a:prstGeom>
          <a:noFill/>
          <a:ln>
            <a:noFill/>
          </a:ln>
        </p:spPr>
      </p:pic>
      <p:sp>
        <p:nvSpPr>
          <p:cNvPr id="252" name="Google Shape;252;p30"/>
          <p:cNvSpPr/>
          <p:nvPr/>
        </p:nvSpPr>
        <p:spPr>
          <a:xfrm rot="654391">
            <a:off x="5874657" y="1281939"/>
            <a:ext cx="1505393" cy="734347"/>
          </a:xfrm>
          <a:custGeom>
            <a:avLst/>
            <a:gdLst/>
            <a:ahLst/>
            <a:cxnLst/>
            <a:rect l="l" t="t" r="r" b="b"/>
            <a:pathLst>
              <a:path w="60218" h="29375" extrusionOk="0">
                <a:moveTo>
                  <a:pt x="35355" y="1"/>
                </a:moveTo>
                <a:cubicBezTo>
                  <a:pt x="34283" y="1"/>
                  <a:pt x="33211" y="35"/>
                  <a:pt x="32139" y="43"/>
                </a:cubicBezTo>
                <a:cubicBezTo>
                  <a:pt x="29839" y="59"/>
                  <a:pt x="27547" y="26"/>
                  <a:pt x="25256" y="100"/>
                </a:cubicBezTo>
                <a:cubicBezTo>
                  <a:pt x="23374" y="157"/>
                  <a:pt x="21499" y="305"/>
                  <a:pt x="19633" y="509"/>
                </a:cubicBezTo>
                <a:cubicBezTo>
                  <a:pt x="18373" y="640"/>
                  <a:pt x="17105" y="845"/>
                  <a:pt x="15885" y="1172"/>
                </a:cubicBezTo>
                <a:cubicBezTo>
                  <a:pt x="13864" y="1704"/>
                  <a:pt x="12612" y="3153"/>
                  <a:pt x="11826" y="5027"/>
                </a:cubicBezTo>
                <a:cubicBezTo>
                  <a:pt x="11507" y="5796"/>
                  <a:pt x="11253" y="6582"/>
                  <a:pt x="10983" y="7367"/>
                </a:cubicBezTo>
                <a:cubicBezTo>
                  <a:pt x="10598" y="8546"/>
                  <a:pt x="10197" y="9716"/>
                  <a:pt x="9862" y="10903"/>
                </a:cubicBezTo>
                <a:cubicBezTo>
                  <a:pt x="9444" y="12343"/>
                  <a:pt x="9093" y="13792"/>
                  <a:pt x="8692" y="15248"/>
                </a:cubicBezTo>
                <a:cubicBezTo>
                  <a:pt x="8405" y="16304"/>
                  <a:pt x="8102" y="17335"/>
                  <a:pt x="7816" y="18375"/>
                </a:cubicBezTo>
                <a:cubicBezTo>
                  <a:pt x="7611" y="19144"/>
                  <a:pt x="7415" y="19921"/>
                  <a:pt x="7177" y="20683"/>
                </a:cubicBezTo>
                <a:cubicBezTo>
                  <a:pt x="7138" y="20786"/>
                  <a:pt x="6906" y="20904"/>
                  <a:pt x="6766" y="20904"/>
                </a:cubicBezTo>
                <a:cubicBezTo>
                  <a:pt x="6761" y="20904"/>
                  <a:pt x="6756" y="20904"/>
                  <a:pt x="6752" y="20904"/>
                </a:cubicBezTo>
                <a:cubicBezTo>
                  <a:pt x="6195" y="20887"/>
                  <a:pt x="5655" y="20805"/>
                  <a:pt x="5107" y="20764"/>
                </a:cubicBezTo>
                <a:cubicBezTo>
                  <a:pt x="5080" y="20763"/>
                  <a:pt x="5053" y="20762"/>
                  <a:pt x="5025" y="20762"/>
                </a:cubicBezTo>
                <a:cubicBezTo>
                  <a:pt x="4745" y="20762"/>
                  <a:pt x="4459" y="20840"/>
                  <a:pt x="4182" y="20840"/>
                </a:cubicBezTo>
                <a:cubicBezTo>
                  <a:pt x="3941" y="20840"/>
                  <a:pt x="3708" y="20781"/>
                  <a:pt x="3495" y="20560"/>
                </a:cubicBezTo>
                <a:cubicBezTo>
                  <a:pt x="3493" y="20557"/>
                  <a:pt x="3491" y="20555"/>
                  <a:pt x="3487" y="20555"/>
                </a:cubicBezTo>
                <a:cubicBezTo>
                  <a:pt x="3472" y="20555"/>
                  <a:pt x="3439" y="20581"/>
                  <a:pt x="3413" y="20601"/>
                </a:cubicBezTo>
                <a:cubicBezTo>
                  <a:pt x="3470" y="20650"/>
                  <a:pt x="3519" y="20707"/>
                  <a:pt x="3675" y="20871"/>
                </a:cubicBezTo>
                <a:cubicBezTo>
                  <a:pt x="2979" y="20822"/>
                  <a:pt x="2406" y="20781"/>
                  <a:pt x="1760" y="20732"/>
                </a:cubicBezTo>
                <a:cubicBezTo>
                  <a:pt x="1882" y="20601"/>
                  <a:pt x="1915" y="20568"/>
                  <a:pt x="1964" y="20503"/>
                </a:cubicBezTo>
                <a:lnTo>
                  <a:pt x="1964" y="20503"/>
                </a:lnTo>
                <a:cubicBezTo>
                  <a:pt x="1508" y="20523"/>
                  <a:pt x="1216" y="21017"/>
                  <a:pt x="724" y="21017"/>
                </a:cubicBezTo>
                <a:cubicBezTo>
                  <a:pt x="616" y="21017"/>
                  <a:pt x="499" y="20993"/>
                  <a:pt x="368" y="20936"/>
                </a:cubicBezTo>
                <a:cubicBezTo>
                  <a:pt x="205" y="21345"/>
                  <a:pt x="0" y="21796"/>
                  <a:pt x="0" y="22377"/>
                </a:cubicBezTo>
                <a:cubicBezTo>
                  <a:pt x="0" y="23064"/>
                  <a:pt x="532" y="23318"/>
                  <a:pt x="900" y="23784"/>
                </a:cubicBezTo>
                <a:cubicBezTo>
                  <a:pt x="696" y="23792"/>
                  <a:pt x="565" y="23801"/>
                  <a:pt x="409" y="23809"/>
                </a:cubicBezTo>
                <a:cubicBezTo>
                  <a:pt x="426" y="23891"/>
                  <a:pt x="442" y="23973"/>
                  <a:pt x="458" y="24038"/>
                </a:cubicBezTo>
                <a:cubicBezTo>
                  <a:pt x="1113" y="24177"/>
                  <a:pt x="1760" y="24365"/>
                  <a:pt x="2414" y="24447"/>
                </a:cubicBezTo>
                <a:cubicBezTo>
                  <a:pt x="3937" y="24627"/>
                  <a:pt x="5467" y="24758"/>
                  <a:pt x="6997" y="24906"/>
                </a:cubicBezTo>
                <a:cubicBezTo>
                  <a:pt x="8692" y="25061"/>
                  <a:pt x="10394" y="25208"/>
                  <a:pt x="12096" y="25347"/>
                </a:cubicBezTo>
                <a:cubicBezTo>
                  <a:pt x="12775" y="25397"/>
                  <a:pt x="13446" y="25372"/>
                  <a:pt x="14126" y="25437"/>
                </a:cubicBezTo>
                <a:cubicBezTo>
                  <a:pt x="15018" y="25511"/>
                  <a:pt x="15902" y="25642"/>
                  <a:pt x="16794" y="25732"/>
                </a:cubicBezTo>
                <a:cubicBezTo>
                  <a:pt x="17023" y="25765"/>
                  <a:pt x="17244" y="25740"/>
                  <a:pt x="17473" y="25765"/>
                </a:cubicBezTo>
                <a:cubicBezTo>
                  <a:pt x="18586" y="25879"/>
                  <a:pt x="19691" y="26019"/>
                  <a:pt x="20804" y="26125"/>
                </a:cubicBezTo>
                <a:cubicBezTo>
                  <a:pt x="21589" y="26190"/>
                  <a:pt x="22383" y="26174"/>
                  <a:pt x="23161" y="26256"/>
                </a:cubicBezTo>
                <a:cubicBezTo>
                  <a:pt x="24527" y="26387"/>
                  <a:pt x="25902" y="26616"/>
                  <a:pt x="27269" y="26722"/>
                </a:cubicBezTo>
                <a:cubicBezTo>
                  <a:pt x="28750" y="26845"/>
                  <a:pt x="30240" y="26861"/>
                  <a:pt x="31713" y="26968"/>
                </a:cubicBezTo>
                <a:cubicBezTo>
                  <a:pt x="33006" y="27074"/>
                  <a:pt x="34299" y="27254"/>
                  <a:pt x="35584" y="27393"/>
                </a:cubicBezTo>
                <a:cubicBezTo>
                  <a:pt x="37564" y="27582"/>
                  <a:pt x="39545" y="27786"/>
                  <a:pt x="41517" y="27966"/>
                </a:cubicBezTo>
                <a:cubicBezTo>
                  <a:pt x="42851" y="28089"/>
                  <a:pt x="44193" y="28155"/>
                  <a:pt x="45519" y="28269"/>
                </a:cubicBezTo>
                <a:cubicBezTo>
                  <a:pt x="47410" y="28425"/>
                  <a:pt x="49292" y="28588"/>
                  <a:pt x="51191" y="28760"/>
                </a:cubicBezTo>
                <a:cubicBezTo>
                  <a:pt x="52296" y="28867"/>
                  <a:pt x="53400" y="28997"/>
                  <a:pt x="54505" y="29088"/>
                </a:cubicBezTo>
                <a:cubicBezTo>
                  <a:pt x="55610" y="29178"/>
                  <a:pt x="56723" y="29178"/>
                  <a:pt x="57820" y="29358"/>
                </a:cubicBezTo>
                <a:cubicBezTo>
                  <a:pt x="57890" y="29369"/>
                  <a:pt x="57958" y="29374"/>
                  <a:pt x="58023" y="29374"/>
                </a:cubicBezTo>
                <a:cubicBezTo>
                  <a:pt x="58522" y="29374"/>
                  <a:pt x="58893" y="29078"/>
                  <a:pt x="59342" y="29006"/>
                </a:cubicBezTo>
                <a:cubicBezTo>
                  <a:pt x="59416" y="28989"/>
                  <a:pt x="59506" y="28924"/>
                  <a:pt x="59547" y="28850"/>
                </a:cubicBezTo>
                <a:cubicBezTo>
                  <a:pt x="60005" y="28138"/>
                  <a:pt x="60218" y="27369"/>
                  <a:pt x="59915" y="26542"/>
                </a:cubicBezTo>
                <a:cubicBezTo>
                  <a:pt x="59841" y="26370"/>
                  <a:pt x="59702" y="26215"/>
                  <a:pt x="59547" y="26002"/>
                </a:cubicBezTo>
                <a:lnTo>
                  <a:pt x="59547" y="26002"/>
                </a:lnTo>
                <a:cubicBezTo>
                  <a:pt x="59727" y="26027"/>
                  <a:pt x="59866" y="26043"/>
                  <a:pt x="60078" y="26068"/>
                </a:cubicBezTo>
                <a:cubicBezTo>
                  <a:pt x="59055" y="25233"/>
                  <a:pt x="57885" y="25347"/>
                  <a:pt x="56789" y="25241"/>
                </a:cubicBezTo>
                <a:cubicBezTo>
                  <a:pt x="56117" y="25183"/>
                  <a:pt x="55452" y="25061"/>
                  <a:pt x="54784" y="25061"/>
                </a:cubicBezTo>
                <a:cubicBezTo>
                  <a:pt x="54327" y="25061"/>
                  <a:pt x="53870" y="25118"/>
                  <a:pt x="53409" y="25290"/>
                </a:cubicBezTo>
                <a:cubicBezTo>
                  <a:pt x="53400" y="25249"/>
                  <a:pt x="53400" y="25200"/>
                  <a:pt x="53384" y="25159"/>
                </a:cubicBezTo>
                <a:cubicBezTo>
                  <a:pt x="53482" y="25110"/>
                  <a:pt x="53572" y="25061"/>
                  <a:pt x="53711" y="24979"/>
                </a:cubicBezTo>
                <a:cubicBezTo>
                  <a:pt x="53425" y="24955"/>
                  <a:pt x="53212" y="24946"/>
                  <a:pt x="52950" y="24922"/>
                </a:cubicBezTo>
                <a:lnTo>
                  <a:pt x="52950" y="24103"/>
                </a:lnTo>
                <a:cubicBezTo>
                  <a:pt x="52950" y="23531"/>
                  <a:pt x="52983" y="22958"/>
                  <a:pt x="52942" y="22401"/>
                </a:cubicBezTo>
                <a:cubicBezTo>
                  <a:pt x="52795" y="20535"/>
                  <a:pt x="52615" y="18686"/>
                  <a:pt x="52467" y="16820"/>
                </a:cubicBezTo>
                <a:cubicBezTo>
                  <a:pt x="52377" y="15609"/>
                  <a:pt x="52345" y="14397"/>
                  <a:pt x="52214" y="13194"/>
                </a:cubicBezTo>
                <a:cubicBezTo>
                  <a:pt x="52058" y="11852"/>
                  <a:pt x="51821" y="10518"/>
                  <a:pt x="51616" y="9184"/>
                </a:cubicBezTo>
                <a:cubicBezTo>
                  <a:pt x="51567" y="8816"/>
                  <a:pt x="51551" y="8448"/>
                  <a:pt x="51453" y="8087"/>
                </a:cubicBezTo>
                <a:cubicBezTo>
                  <a:pt x="51109" y="6729"/>
                  <a:pt x="50716" y="5362"/>
                  <a:pt x="50340" y="3955"/>
                </a:cubicBezTo>
                <a:cubicBezTo>
                  <a:pt x="50143" y="4086"/>
                  <a:pt x="50094" y="4118"/>
                  <a:pt x="49996" y="4192"/>
                </a:cubicBezTo>
                <a:cubicBezTo>
                  <a:pt x="49996" y="3914"/>
                  <a:pt x="50078" y="3668"/>
                  <a:pt x="49980" y="3513"/>
                </a:cubicBezTo>
                <a:cubicBezTo>
                  <a:pt x="49718" y="3054"/>
                  <a:pt x="49448" y="2539"/>
                  <a:pt x="49063" y="2195"/>
                </a:cubicBezTo>
                <a:cubicBezTo>
                  <a:pt x="47786" y="1049"/>
                  <a:pt x="46289" y="305"/>
                  <a:pt x="44537" y="198"/>
                </a:cubicBezTo>
                <a:cubicBezTo>
                  <a:pt x="43260" y="116"/>
                  <a:pt x="41976" y="116"/>
                  <a:pt x="40691" y="84"/>
                </a:cubicBezTo>
                <a:cubicBezTo>
                  <a:pt x="40558" y="81"/>
                  <a:pt x="40425" y="80"/>
                  <a:pt x="40292" y="80"/>
                </a:cubicBezTo>
                <a:cubicBezTo>
                  <a:pt x="39772" y="80"/>
                  <a:pt x="39252" y="95"/>
                  <a:pt x="38729" y="95"/>
                </a:cubicBezTo>
                <a:cubicBezTo>
                  <a:pt x="38497" y="95"/>
                  <a:pt x="38264" y="92"/>
                  <a:pt x="38031" y="84"/>
                </a:cubicBezTo>
                <a:cubicBezTo>
                  <a:pt x="37245" y="67"/>
                  <a:pt x="36460" y="2"/>
                  <a:pt x="35674" y="2"/>
                </a:cubicBezTo>
                <a:cubicBezTo>
                  <a:pt x="35568" y="1"/>
                  <a:pt x="35462" y="1"/>
                  <a:pt x="35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6018373" y="2838287"/>
            <a:ext cx="929325" cy="476875"/>
          </a:xfrm>
          <a:custGeom>
            <a:avLst/>
            <a:gdLst/>
            <a:ahLst/>
            <a:cxnLst/>
            <a:rect l="l" t="t" r="r" b="b"/>
            <a:pathLst>
              <a:path w="37173" h="19075" extrusionOk="0">
                <a:moveTo>
                  <a:pt x="3714" y="1"/>
                </a:moveTo>
                <a:cubicBezTo>
                  <a:pt x="3192" y="1"/>
                  <a:pt x="2706" y="161"/>
                  <a:pt x="2292" y="499"/>
                </a:cubicBezTo>
                <a:cubicBezTo>
                  <a:pt x="1703" y="974"/>
                  <a:pt x="1278" y="1743"/>
                  <a:pt x="1024" y="2455"/>
                </a:cubicBezTo>
                <a:cubicBezTo>
                  <a:pt x="680" y="3396"/>
                  <a:pt x="508" y="4411"/>
                  <a:pt x="386" y="5409"/>
                </a:cubicBezTo>
                <a:cubicBezTo>
                  <a:pt x="189" y="6956"/>
                  <a:pt x="1" y="8511"/>
                  <a:pt x="1" y="10058"/>
                </a:cubicBezTo>
                <a:cubicBezTo>
                  <a:pt x="1" y="11302"/>
                  <a:pt x="91" y="12554"/>
                  <a:pt x="377" y="13798"/>
                </a:cubicBezTo>
                <a:cubicBezTo>
                  <a:pt x="631" y="14927"/>
                  <a:pt x="1335" y="15435"/>
                  <a:pt x="2219" y="15844"/>
                </a:cubicBezTo>
                <a:cubicBezTo>
                  <a:pt x="2644" y="16040"/>
                  <a:pt x="3176" y="16065"/>
                  <a:pt x="3659" y="16073"/>
                </a:cubicBezTo>
                <a:cubicBezTo>
                  <a:pt x="4591" y="16082"/>
                  <a:pt x="5523" y="16094"/>
                  <a:pt x="6454" y="16094"/>
                </a:cubicBezTo>
                <a:cubicBezTo>
                  <a:pt x="7190" y="16094"/>
                  <a:pt x="7926" y="16087"/>
                  <a:pt x="8660" y="16065"/>
                </a:cubicBezTo>
                <a:cubicBezTo>
                  <a:pt x="9666" y="16040"/>
                  <a:pt x="10665" y="15901"/>
                  <a:pt x="11671" y="15787"/>
                </a:cubicBezTo>
                <a:cubicBezTo>
                  <a:pt x="12702" y="15672"/>
                  <a:pt x="13734" y="15582"/>
                  <a:pt x="14748" y="15377"/>
                </a:cubicBezTo>
                <a:cubicBezTo>
                  <a:pt x="14913" y="15346"/>
                  <a:pt x="15067" y="15329"/>
                  <a:pt x="15213" y="15329"/>
                </a:cubicBezTo>
                <a:cubicBezTo>
                  <a:pt x="15675" y="15329"/>
                  <a:pt x="16047" y="15499"/>
                  <a:pt x="16377" y="15909"/>
                </a:cubicBezTo>
                <a:cubicBezTo>
                  <a:pt x="16434" y="15991"/>
                  <a:pt x="16549" y="16065"/>
                  <a:pt x="16655" y="16089"/>
                </a:cubicBezTo>
                <a:cubicBezTo>
                  <a:pt x="17171" y="16245"/>
                  <a:pt x="17686" y="16450"/>
                  <a:pt x="18210" y="16499"/>
                </a:cubicBezTo>
                <a:cubicBezTo>
                  <a:pt x="18433" y="16522"/>
                  <a:pt x="18662" y="16542"/>
                  <a:pt x="18889" y="16542"/>
                </a:cubicBezTo>
                <a:cubicBezTo>
                  <a:pt x="19312" y="16542"/>
                  <a:pt x="19731" y="16470"/>
                  <a:pt x="20109" y="16204"/>
                </a:cubicBezTo>
                <a:cubicBezTo>
                  <a:pt x="20444" y="15967"/>
                  <a:pt x="20755" y="15680"/>
                  <a:pt x="21099" y="15459"/>
                </a:cubicBezTo>
                <a:cubicBezTo>
                  <a:pt x="21183" y="15404"/>
                  <a:pt x="21319" y="15371"/>
                  <a:pt x="21439" y="15371"/>
                </a:cubicBezTo>
                <a:cubicBezTo>
                  <a:pt x="21495" y="15371"/>
                  <a:pt x="21548" y="15378"/>
                  <a:pt x="21590" y="15394"/>
                </a:cubicBezTo>
                <a:cubicBezTo>
                  <a:pt x="22269" y="15672"/>
                  <a:pt x="22924" y="16008"/>
                  <a:pt x="23595" y="16286"/>
                </a:cubicBezTo>
                <a:cubicBezTo>
                  <a:pt x="24520" y="16662"/>
                  <a:pt x="25461" y="17006"/>
                  <a:pt x="26402" y="17342"/>
                </a:cubicBezTo>
                <a:cubicBezTo>
                  <a:pt x="27933" y="17890"/>
                  <a:pt x="29422" y="18627"/>
                  <a:pt x="31067" y="18807"/>
                </a:cubicBezTo>
                <a:cubicBezTo>
                  <a:pt x="31794" y="18884"/>
                  <a:pt x="32514" y="19075"/>
                  <a:pt x="33248" y="19075"/>
                </a:cubicBezTo>
                <a:cubicBezTo>
                  <a:pt x="33680" y="19075"/>
                  <a:pt x="34116" y="19009"/>
                  <a:pt x="34562" y="18815"/>
                </a:cubicBezTo>
                <a:cubicBezTo>
                  <a:pt x="35372" y="18463"/>
                  <a:pt x="35928" y="17841"/>
                  <a:pt x="36133" y="17153"/>
                </a:cubicBezTo>
                <a:cubicBezTo>
                  <a:pt x="36567" y="15664"/>
                  <a:pt x="36829" y="14101"/>
                  <a:pt x="37041" y="12546"/>
                </a:cubicBezTo>
                <a:cubicBezTo>
                  <a:pt x="37172" y="11588"/>
                  <a:pt x="37156" y="10598"/>
                  <a:pt x="37123" y="9624"/>
                </a:cubicBezTo>
                <a:cubicBezTo>
                  <a:pt x="37074" y="7922"/>
                  <a:pt x="37082" y="6187"/>
                  <a:pt x="35912" y="4714"/>
                </a:cubicBezTo>
                <a:cubicBezTo>
                  <a:pt x="35356" y="4002"/>
                  <a:pt x="34758" y="3323"/>
                  <a:pt x="33842" y="3232"/>
                </a:cubicBezTo>
                <a:cubicBezTo>
                  <a:pt x="33670" y="3218"/>
                  <a:pt x="33492" y="3210"/>
                  <a:pt x="33312" y="3210"/>
                </a:cubicBezTo>
                <a:cubicBezTo>
                  <a:pt x="32772" y="3210"/>
                  <a:pt x="32217" y="3284"/>
                  <a:pt x="31763" y="3486"/>
                </a:cubicBezTo>
                <a:cubicBezTo>
                  <a:pt x="29913" y="4337"/>
                  <a:pt x="28088" y="5270"/>
                  <a:pt x="26320" y="6285"/>
                </a:cubicBezTo>
                <a:cubicBezTo>
                  <a:pt x="25134" y="6956"/>
                  <a:pt x="24045" y="7816"/>
                  <a:pt x="22924" y="8601"/>
                </a:cubicBezTo>
                <a:cubicBezTo>
                  <a:pt x="22769" y="8716"/>
                  <a:pt x="22646" y="8879"/>
                  <a:pt x="22548" y="9043"/>
                </a:cubicBezTo>
                <a:cubicBezTo>
                  <a:pt x="22355" y="9359"/>
                  <a:pt x="21954" y="9535"/>
                  <a:pt x="21574" y="9535"/>
                </a:cubicBezTo>
                <a:cubicBezTo>
                  <a:pt x="21325" y="9535"/>
                  <a:pt x="21085" y="9459"/>
                  <a:pt x="20919" y="9297"/>
                </a:cubicBezTo>
                <a:cubicBezTo>
                  <a:pt x="20354" y="8758"/>
                  <a:pt x="19715" y="8414"/>
                  <a:pt x="18981" y="8414"/>
                </a:cubicBezTo>
                <a:cubicBezTo>
                  <a:pt x="18801" y="8414"/>
                  <a:pt x="18615" y="8435"/>
                  <a:pt x="18423" y="8478"/>
                </a:cubicBezTo>
                <a:cubicBezTo>
                  <a:pt x="17605" y="8675"/>
                  <a:pt x="16795" y="8953"/>
                  <a:pt x="15937" y="9206"/>
                </a:cubicBezTo>
                <a:lnTo>
                  <a:pt x="15937" y="9206"/>
                </a:lnTo>
                <a:cubicBezTo>
                  <a:pt x="15940" y="9196"/>
                  <a:pt x="15926" y="9115"/>
                  <a:pt x="15919" y="9027"/>
                </a:cubicBezTo>
                <a:cubicBezTo>
                  <a:pt x="15108" y="8249"/>
                  <a:pt x="14306" y="7455"/>
                  <a:pt x="13488" y="6702"/>
                </a:cubicBezTo>
                <a:cubicBezTo>
                  <a:pt x="12400" y="5696"/>
                  <a:pt x="11344" y="4632"/>
                  <a:pt x="10157" y="3748"/>
                </a:cubicBezTo>
                <a:cubicBezTo>
                  <a:pt x="8471" y="2480"/>
                  <a:pt x="6892" y="1056"/>
                  <a:pt x="4887" y="245"/>
                </a:cubicBezTo>
                <a:cubicBezTo>
                  <a:pt x="4486" y="84"/>
                  <a:pt x="4090" y="1"/>
                  <a:pt x="3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5197175" y="1731200"/>
            <a:ext cx="563075" cy="349300"/>
          </a:xfrm>
          <a:custGeom>
            <a:avLst/>
            <a:gdLst/>
            <a:ahLst/>
            <a:cxnLst/>
            <a:rect l="l" t="t" r="r" b="b"/>
            <a:pathLst>
              <a:path w="22523" h="13972" extrusionOk="0">
                <a:moveTo>
                  <a:pt x="21428" y="0"/>
                </a:moveTo>
                <a:cubicBezTo>
                  <a:pt x="21335" y="0"/>
                  <a:pt x="21247" y="20"/>
                  <a:pt x="21172" y="63"/>
                </a:cubicBezTo>
                <a:cubicBezTo>
                  <a:pt x="20730" y="309"/>
                  <a:pt x="20354" y="636"/>
                  <a:pt x="20141" y="1119"/>
                </a:cubicBezTo>
                <a:cubicBezTo>
                  <a:pt x="19977" y="1487"/>
                  <a:pt x="19805" y="1847"/>
                  <a:pt x="19609" y="2183"/>
                </a:cubicBezTo>
                <a:cubicBezTo>
                  <a:pt x="18951" y="3316"/>
                  <a:pt x="18045" y="3877"/>
                  <a:pt x="16963" y="3877"/>
                </a:cubicBezTo>
                <a:cubicBezTo>
                  <a:pt x="16498" y="3877"/>
                  <a:pt x="16000" y="3773"/>
                  <a:pt x="15476" y="3566"/>
                </a:cubicBezTo>
                <a:cubicBezTo>
                  <a:pt x="15035" y="3388"/>
                  <a:pt x="14577" y="3299"/>
                  <a:pt x="14115" y="3299"/>
                </a:cubicBezTo>
                <a:cubicBezTo>
                  <a:pt x="13728" y="3299"/>
                  <a:pt x="13339" y="3361"/>
                  <a:pt x="12955" y="3484"/>
                </a:cubicBezTo>
                <a:cubicBezTo>
                  <a:pt x="12080" y="3770"/>
                  <a:pt x="11548" y="4458"/>
                  <a:pt x="11179" y="5260"/>
                </a:cubicBezTo>
                <a:cubicBezTo>
                  <a:pt x="10770" y="6160"/>
                  <a:pt x="10386" y="7077"/>
                  <a:pt x="9976" y="7977"/>
                </a:cubicBezTo>
                <a:cubicBezTo>
                  <a:pt x="9706" y="8577"/>
                  <a:pt x="9063" y="9019"/>
                  <a:pt x="8497" y="9019"/>
                </a:cubicBezTo>
                <a:cubicBezTo>
                  <a:pt x="8430" y="9019"/>
                  <a:pt x="8363" y="9013"/>
                  <a:pt x="8299" y="9000"/>
                </a:cubicBezTo>
                <a:cubicBezTo>
                  <a:pt x="7668" y="8877"/>
                  <a:pt x="7030" y="8681"/>
                  <a:pt x="6400" y="8550"/>
                </a:cubicBezTo>
                <a:cubicBezTo>
                  <a:pt x="5762" y="8411"/>
                  <a:pt x="5123" y="8313"/>
                  <a:pt x="4477" y="8231"/>
                </a:cubicBezTo>
                <a:cubicBezTo>
                  <a:pt x="4459" y="8228"/>
                  <a:pt x="4440" y="8227"/>
                  <a:pt x="4421" y="8227"/>
                </a:cubicBezTo>
                <a:cubicBezTo>
                  <a:pt x="4259" y="8227"/>
                  <a:pt x="4067" y="8314"/>
                  <a:pt x="3920" y="8394"/>
                </a:cubicBezTo>
                <a:cubicBezTo>
                  <a:pt x="3781" y="8476"/>
                  <a:pt x="3699" y="8640"/>
                  <a:pt x="3503" y="8861"/>
                </a:cubicBezTo>
                <a:cubicBezTo>
                  <a:pt x="3518" y="8524"/>
                  <a:pt x="3452" y="8430"/>
                  <a:pt x="3346" y="8430"/>
                </a:cubicBezTo>
                <a:cubicBezTo>
                  <a:pt x="3278" y="8430"/>
                  <a:pt x="3192" y="8470"/>
                  <a:pt x="3102" y="8509"/>
                </a:cubicBezTo>
                <a:cubicBezTo>
                  <a:pt x="2382" y="8820"/>
                  <a:pt x="1670" y="9205"/>
                  <a:pt x="1252" y="9884"/>
                </a:cubicBezTo>
                <a:cubicBezTo>
                  <a:pt x="802" y="10620"/>
                  <a:pt x="385" y="11398"/>
                  <a:pt x="98" y="12208"/>
                </a:cubicBezTo>
                <a:cubicBezTo>
                  <a:pt x="0" y="12503"/>
                  <a:pt x="311" y="12945"/>
                  <a:pt x="450" y="13337"/>
                </a:cubicBezTo>
                <a:lnTo>
                  <a:pt x="966" y="13157"/>
                </a:lnTo>
                <a:cubicBezTo>
                  <a:pt x="990" y="13198"/>
                  <a:pt x="999" y="13231"/>
                  <a:pt x="1023" y="13272"/>
                </a:cubicBezTo>
                <a:cubicBezTo>
                  <a:pt x="900" y="13354"/>
                  <a:pt x="778" y="13436"/>
                  <a:pt x="548" y="13591"/>
                </a:cubicBezTo>
                <a:cubicBezTo>
                  <a:pt x="781" y="13770"/>
                  <a:pt x="997" y="13971"/>
                  <a:pt x="1205" y="13971"/>
                </a:cubicBezTo>
                <a:cubicBezTo>
                  <a:pt x="1281" y="13971"/>
                  <a:pt x="1357" y="13944"/>
                  <a:pt x="1432" y="13878"/>
                </a:cubicBezTo>
                <a:cubicBezTo>
                  <a:pt x="1702" y="13632"/>
                  <a:pt x="1874" y="13239"/>
                  <a:pt x="2054" y="12904"/>
                </a:cubicBezTo>
                <a:cubicBezTo>
                  <a:pt x="2267" y="12486"/>
                  <a:pt x="2406" y="12028"/>
                  <a:pt x="2644" y="11627"/>
                </a:cubicBezTo>
                <a:cubicBezTo>
                  <a:pt x="2955" y="11111"/>
                  <a:pt x="3372" y="10735"/>
                  <a:pt x="3994" y="10596"/>
                </a:cubicBezTo>
                <a:cubicBezTo>
                  <a:pt x="4209" y="10541"/>
                  <a:pt x="4419" y="10518"/>
                  <a:pt x="4626" y="10518"/>
                </a:cubicBezTo>
                <a:cubicBezTo>
                  <a:pt x="5099" y="10518"/>
                  <a:pt x="5557" y="10637"/>
                  <a:pt x="6023" y="10768"/>
                </a:cubicBezTo>
                <a:cubicBezTo>
                  <a:pt x="6776" y="10972"/>
                  <a:pt x="7546" y="11275"/>
                  <a:pt x="8315" y="11292"/>
                </a:cubicBezTo>
                <a:cubicBezTo>
                  <a:pt x="8333" y="11292"/>
                  <a:pt x="8352" y="11292"/>
                  <a:pt x="8370" y="11292"/>
                </a:cubicBezTo>
                <a:cubicBezTo>
                  <a:pt x="9803" y="11292"/>
                  <a:pt x="11025" y="10661"/>
                  <a:pt x="11760" y="9385"/>
                </a:cubicBezTo>
                <a:cubicBezTo>
                  <a:pt x="12292" y="8476"/>
                  <a:pt x="12644" y="7461"/>
                  <a:pt x="13111" y="6512"/>
                </a:cubicBezTo>
                <a:cubicBezTo>
                  <a:pt x="13433" y="5857"/>
                  <a:pt x="13440" y="5597"/>
                  <a:pt x="13812" y="5597"/>
                </a:cubicBezTo>
                <a:cubicBezTo>
                  <a:pt x="13970" y="5597"/>
                  <a:pt x="14194" y="5644"/>
                  <a:pt x="14535" y="5726"/>
                </a:cubicBezTo>
                <a:cubicBezTo>
                  <a:pt x="14772" y="5776"/>
                  <a:pt x="14985" y="5866"/>
                  <a:pt x="15206" y="5931"/>
                </a:cubicBezTo>
                <a:cubicBezTo>
                  <a:pt x="15755" y="6091"/>
                  <a:pt x="16304" y="6217"/>
                  <a:pt x="16858" y="6217"/>
                </a:cubicBezTo>
                <a:cubicBezTo>
                  <a:pt x="17213" y="6217"/>
                  <a:pt x="17570" y="6165"/>
                  <a:pt x="17931" y="6037"/>
                </a:cubicBezTo>
                <a:cubicBezTo>
                  <a:pt x="18136" y="5972"/>
                  <a:pt x="18340" y="5898"/>
                  <a:pt x="18545" y="5833"/>
                </a:cubicBezTo>
                <a:cubicBezTo>
                  <a:pt x="18807" y="5751"/>
                  <a:pt x="19101" y="5751"/>
                  <a:pt x="19331" y="5620"/>
                </a:cubicBezTo>
                <a:cubicBezTo>
                  <a:pt x="20051" y="5170"/>
                  <a:pt x="20673" y="4663"/>
                  <a:pt x="21139" y="3910"/>
                </a:cubicBezTo>
                <a:cubicBezTo>
                  <a:pt x="21778" y="2903"/>
                  <a:pt x="22522" y="1978"/>
                  <a:pt x="22326" y="677"/>
                </a:cubicBezTo>
                <a:cubicBezTo>
                  <a:pt x="22280" y="328"/>
                  <a:pt x="21810" y="0"/>
                  <a:pt x="2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rot="2467922">
            <a:off x="7696841" y="2910527"/>
            <a:ext cx="467528" cy="332402"/>
          </a:xfrm>
          <a:custGeom>
            <a:avLst/>
            <a:gdLst/>
            <a:ahLst/>
            <a:cxnLst/>
            <a:rect l="l" t="t" r="r" b="b"/>
            <a:pathLst>
              <a:path w="18701" h="13296" extrusionOk="0">
                <a:moveTo>
                  <a:pt x="17602" y="1"/>
                </a:moveTo>
                <a:cubicBezTo>
                  <a:pt x="17233" y="1"/>
                  <a:pt x="16971" y="180"/>
                  <a:pt x="16638" y="529"/>
                </a:cubicBezTo>
                <a:cubicBezTo>
                  <a:pt x="16393" y="799"/>
                  <a:pt x="16016" y="1069"/>
                  <a:pt x="15681" y="1094"/>
                </a:cubicBezTo>
                <a:cubicBezTo>
                  <a:pt x="15530" y="1102"/>
                  <a:pt x="15378" y="1106"/>
                  <a:pt x="15226" y="1106"/>
                </a:cubicBezTo>
                <a:cubicBezTo>
                  <a:pt x="14613" y="1106"/>
                  <a:pt x="13995" y="1041"/>
                  <a:pt x="13398" y="930"/>
                </a:cubicBezTo>
                <a:cubicBezTo>
                  <a:pt x="13001" y="853"/>
                  <a:pt x="12608" y="806"/>
                  <a:pt x="12223" y="806"/>
                </a:cubicBezTo>
                <a:cubicBezTo>
                  <a:pt x="11583" y="806"/>
                  <a:pt x="10968" y="936"/>
                  <a:pt x="10410" y="1274"/>
                </a:cubicBezTo>
                <a:cubicBezTo>
                  <a:pt x="9518" y="1814"/>
                  <a:pt x="8946" y="2730"/>
                  <a:pt x="8602" y="3721"/>
                </a:cubicBezTo>
                <a:cubicBezTo>
                  <a:pt x="8324" y="4506"/>
                  <a:pt x="8135" y="5325"/>
                  <a:pt x="7857" y="6102"/>
                </a:cubicBezTo>
                <a:cubicBezTo>
                  <a:pt x="7767" y="6340"/>
                  <a:pt x="7505" y="6667"/>
                  <a:pt x="7276" y="6700"/>
                </a:cubicBezTo>
                <a:cubicBezTo>
                  <a:pt x="6269" y="6863"/>
                  <a:pt x="5230" y="6994"/>
                  <a:pt x="4207" y="7019"/>
                </a:cubicBezTo>
                <a:cubicBezTo>
                  <a:pt x="3340" y="7027"/>
                  <a:pt x="2546" y="7223"/>
                  <a:pt x="1924" y="7764"/>
                </a:cubicBezTo>
                <a:cubicBezTo>
                  <a:pt x="1367" y="8246"/>
                  <a:pt x="933" y="8885"/>
                  <a:pt x="500" y="9482"/>
                </a:cubicBezTo>
                <a:cubicBezTo>
                  <a:pt x="393" y="9621"/>
                  <a:pt x="418" y="9867"/>
                  <a:pt x="418" y="10063"/>
                </a:cubicBezTo>
                <a:cubicBezTo>
                  <a:pt x="410" y="10129"/>
                  <a:pt x="573" y="10194"/>
                  <a:pt x="557" y="10251"/>
                </a:cubicBezTo>
                <a:cubicBezTo>
                  <a:pt x="500" y="10579"/>
                  <a:pt x="393" y="10906"/>
                  <a:pt x="311" y="11217"/>
                </a:cubicBezTo>
                <a:cubicBezTo>
                  <a:pt x="230" y="11520"/>
                  <a:pt x="0" y="11905"/>
                  <a:pt x="107" y="12076"/>
                </a:cubicBezTo>
                <a:cubicBezTo>
                  <a:pt x="418" y="12559"/>
                  <a:pt x="614" y="13206"/>
                  <a:pt x="1171" y="13296"/>
                </a:cubicBezTo>
                <a:cubicBezTo>
                  <a:pt x="1253" y="13116"/>
                  <a:pt x="1318" y="12977"/>
                  <a:pt x="1375" y="12846"/>
                </a:cubicBezTo>
                <a:cubicBezTo>
                  <a:pt x="1416" y="12854"/>
                  <a:pt x="1457" y="12879"/>
                  <a:pt x="1498" y="12895"/>
                </a:cubicBezTo>
                <a:cubicBezTo>
                  <a:pt x="1514" y="13009"/>
                  <a:pt x="1531" y="13132"/>
                  <a:pt x="1539" y="13247"/>
                </a:cubicBezTo>
                <a:cubicBezTo>
                  <a:pt x="1580" y="13255"/>
                  <a:pt x="1613" y="13263"/>
                  <a:pt x="1654" y="13296"/>
                </a:cubicBezTo>
                <a:cubicBezTo>
                  <a:pt x="1768" y="13059"/>
                  <a:pt x="1907" y="12838"/>
                  <a:pt x="1973" y="12592"/>
                </a:cubicBezTo>
                <a:cubicBezTo>
                  <a:pt x="2063" y="12158"/>
                  <a:pt x="2104" y="11725"/>
                  <a:pt x="2177" y="11291"/>
                </a:cubicBezTo>
                <a:cubicBezTo>
                  <a:pt x="2406" y="9990"/>
                  <a:pt x="3200" y="9240"/>
                  <a:pt x="4416" y="9240"/>
                </a:cubicBezTo>
                <a:cubicBezTo>
                  <a:pt x="4508" y="9240"/>
                  <a:pt x="4602" y="9244"/>
                  <a:pt x="4698" y="9253"/>
                </a:cubicBezTo>
                <a:cubicBezTo>
                  <a:pt x="5045" y="9283"/>
                  <a:pt x="5390" y="9303"/>
                  <a:pt x="5732" y="9303"/>
                </a:cubicBezTo>
                <a:cubicBezTo>
                  <a:pt x="6585" y="9303"/>
                  <a:pt x="7418" y="9184"/>
                  <a:pt x="8201" y="8827"/>
                </a:cubicBezTo>
                <a:cubicBezTo>
                  <a:pt x="8774" y="8557"/>
                  <a:pt x="9347" y="8107"/>
                  <a:pt x="9707" y="7600"/>
                </a:cubicBezTo>
                <a:cubicBezTo>
                  <a:pt x="10271" y="6790"/>
                  <a:pt x="10378" y="5775"/>
                  <a:pt x="10697" y="4858"/>
                </a:cubicBezTo>
                <a:cubicBezTo>
                  <a:pt x="11084" y="3752"/>
                  <a:pt x="11324" y="3172"/>
                  <a:pt x="12244" y="3172"/>
                </a:cubicBezTo>
                <a:cubicBezTo>
                  <a:pt x="12454" y="3172"/>
                  <a:pt x="12699" y="3202"/>
                  <a:pt x="12988" y="3262"/>
                </a:cubicBezTo>
                <a:cubicBezTo>
                  <a:pt x="13848" y="3442"/>
                  <a:pt x="14756" y="3467"/>
                  <a:pt x="15648" y="3500"/>
                </a:cubicBezTo>
                <a:cubicBezTo>
                  <a:pt x="15672" y="3500"/>
                  <a:pt x="15695" y="3501"/>
                  <a:pt x="15719" y="3501"/>
                </a:cubicBezTo>
                <a:cubicBezTo>
                  <a:pt x="16516" y="3501"/>
                  <a:pt x="17221" y="3101"/>
                  <a:pt x="17825" y="2640"/>
                </a:cubicBezTo>
                <a:cubicBezTo>
                  <a:pt x="18267" y="2297"/>
                  <a:pt x="18676" y="1871"/>
                  <a:pt x="18684" y="1175"/>
                </a:cubicBezTo>
                <a:cubicBezTo>
                  <a:pt x="18701" y="603"/>
                  <a:pt x="18627" y="365"/>
                  <a:pt x="18021" y="292"/>
                </a:cubicBezTo>
                <a:cubicBezTo>
                  <a:pt x="17981" y="283"/>
                  <a:pt x="17948" y="242"/>
                  <a:pt x="17866" y="193"/>
                </a:cubicBezTo>
                <a:cubicBezTo>
                  <a:pt x="18005" y="161"/>
                  <a:pt x="18087" y="144"/>
                  <a:pt x="18185" y="112"/>
                </a:cubicBezTo>
                <a:cubicBezTo>
                  <a:pt x="17958" y="38"/>
                  <a:pt x="17769" y="1"/>
                  <a:pt x="17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6751913" y="4148638"/>
            <a:ext cx="130550" cy="125925"/>
          </a:xfrm>
          <a:custGeom>
            <a:avLst/>
            <a:gdLst/>
            <a:ahLst/>
            <a:cxnLst/>
            <a:rect l="l" t="t" r="r" b="b"/>
            <a:pathLst>
              <a:path w="5222" h="5037" extrusionOk="0">
                <a:moveTo>
                  <a:pt x="2227" y="1"/>
                </a:moveTo>
                <a:cubicBezTo>
                  <a:pt x="1381" y="1"/>
                  <a:pt x="49" y="1255"/>
                  <a:pt x="24" y="2171"/>
                </a:cubicBezTo>
                <a:cubicBezTo>
                  <a:pt x="0" y="3457"/>
                  <a:pt x="1020" y="5027"/>
                  <a:pt x="2610" y="5027"/>
                </a:cubicBezTo>
                <a:cubicBezTo>
                  <a:pt x="2619" y="5027"/>
                  <a:pt x="2627" y="5027"/>
                  <a:pt x="2635" y="5027"/>
                </a:cubicBezTo>
                <a:cubicBezTo>
                  <a:pt x="2696" y="5033"/>
                  <a:pt x="2757" y="5036"/>
                  <a:pt x="2817" y="5036"/>
                </a:cubicBezTo>
                <a:cubicBezTo>
                  <a:pt x="3966" y="5036"/>
                  <a:pt x="5077" y="3956"/>
                  <a:pt x="5139" y="2744"/>
                </a:cubicBezTo>
                <a:cubicBezTo>
                  <a:pt x="5221" y="1132"/>
                  <a:pt x="4198" y="125"/>
                  <a:pt x="2275" y="2"/>
                </a:cubicBezTo>
                <a:cubicBezTo>
                  <a:pt x="2259" y="1"/>
                  <a:pt x="2243" y="1"/>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0"/>
          <p:cNvGrpSpPr/>
          <p:nvPr/>
        </p:nvGrpSpPr>
        <p:grpSpPr>
          <a:xfrm rot="1397152">
            <a:off x="632832" y="1950550"/>
            <a:ext cx="313235" cy="422655"/>
            <a:chOff x="1418250" y="848375"/>
            <a:chExt cx="313250" cy="422675"/>
          </a:xfrm>
        </p:grpSpPr>
        <p:sp>
          <p:nvSpPr>
            <p:cNvPr id="258" name="Google Shape;258;p30"/>
            <p:cNvSpPr/>
            <p:nvPr/>
          </p:nvSpPr>
          <p:spPr>
            <a:xfrm>
              <a:off x="1418250" y="1032350"/>
              <a:ext cx="272125" cy="59700"/>
            </a:xfrm>
            <a:custGeom>
              <a:avLst/>
              <a:gdLst/>
              <a:ahLst/>
              <a:cxnLst/>
              <a:rect l="l" t="t" r="r" b="b"/>
              <a:pathLst>
                <a:path w="10885" h="2388" extrusionOk="0">
                  <a:moveTo>
                    <a:pt x="2269" y="1"/>
                  </a:moveTo>
                  <a:cubicBezTo>
                    <a:pt x="1459" y="1"/>
                    <a:pt x="671" y="96"/>
                    <a:pt x="0" y="711"/>
                  </a:cubicBezTo>
                  <a:cubicBezTo>
                    <a:pt x="82" y="752"/>
                    <a:pt x="164" y="793"/>
                    <a:pt x="254" y="834"/>
                  </a:cubicBezTo>
                  <a:cubicBezTo>
                    <a:pt x="172" y="883"/>
                    <a:pt x="99" y="941"/>
                    <a:pt x="82" y="949"/>
                  </a:cubicBezTo>
                  <a:cubicBezTo>
                    <a:pt x="164" y="1186"/>
                    <a:pt x="221" y="1374"/>
                    <a:pt x="320" y="1653"/>
                  </a:cubicBezTo>
                  <a:cubicBezTo>
                    <a:pt x="654" y="1653"/>
                    <a:pt x="840" y="2214"/>
                    <a:pt x="1392" y="2214"/>
                  </a:cubicBezTo>
                  <a:cubicBezTo>
                    <a:pt x="1421" y="2214"/>
                    <a:pt x="1451" y="2212"/>
                    <a:pt x="1482" y="2209"/>
                  </a:cubicBezTo>
                  <a:cubicBezTo>
                    <a:pt x="1718" y="2178"/>
                    <a:pt x="1957" y="2166"/>
                    <a:pt x="2199" y="2166"/>
                  </a:cubicBezTo>
                  <a:cubicBezTo>
                    <a:pt x="2709" y="2166"/>
                    <a:pt x="3226" y="2217"/>
                    <a:pt x="3732" y="2234"/>
                  </a:cubicBezTo>
                  <a:cubicBezTo>
                    <a:pt x="4338" y="2258"/>
                    <a:pt x="4935" y="2356"/>
                    <a:pt x="5541" y="2365"/>
                  </a:cubicBezTo>
                  <a:cubicBezTo>
                    <a:pt x="6212" y="2373"/>
                    <a:pt x="6879" y="2387"/>
                    <a:pt x="7545" y="2387"/>
                  </a:cubicBezTo>
                  <a:cubicBezTo>
                    <a:pt x="8211" y="2387"/>
                    <a:pt x="8876" y="2373"/>
                    <a:pt x="9543" y="2324"/>
                  </a:cubicBezTo>
                  <a:cubicBezTo>
                    <a:pt x="9977" y="2299"/>
                    <a:pt x="10402" y="1947"/>
                    <a:pt x="10779" y="1669"/>
                  </a:cubicBezTo>
                  <a:cubicBezTo>
                    <a:pt x="10860" y="1612"/>
                    <a:pt x="10689" y="1243"/>
                    <a:pt x="10689" y="1006"/>
                  </a:cubicBezTo>
                  <a:cubicBezTo>
                    <a:pt x="10697" y="842"/>
                    <a:pt x="10803" y="687"/>
                    <a:pt x="10885" y="458"/>
                  </a:cubicBezTo>
                  <a:cubicBezTo>
                    <a:pt x="10738" y="376"/>
                    <a:pt x="10533" y="130"/>
                    <a:pt x="10312" y="122"/>
                  </a:cubicBezTo>
                  <a:cubicBezTo>
                    <a:pt x="9785" y="87"/>
                    <a:pt x="9255" y="83"/>
                    <a:pt x="8726" y="83"/>
                  </a:cubicBezTo>
                  <a:cubicBezTo>
                    <a:pt x="8551" y="83"/>
                    <a:pt x="8377" y="83"/>
                    <a:pt x="8203" y="83"/>
                  </a:cubicBezTo>
                  <a:cubicBezTo>
                    <a:pt x="8044" y="83"/>
                    <a:pt x="7885" y="83"/>
                    <a:pt x="7726" y="81"/>
                  </a:cubicBezTo>
                  <a:cubicBezTo>
                    <a:pt x="6056" y="57"/>
                    <a:pt x="4387" y="32"/>
                    <a:pt x="2717" y="8"/>
                  </a:cubicBezTo>
                  <a:cubicBezTo>
                    <a:pt x="2568" y="4"/>
                    <a:pt x="2418" y="1"/>
                    <a:pt x="2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492725" y="848375"/>
              <a:ext cx="238775" cy="97075"/>
            </a:xfrm>
            <a:custGeom>
              <a:avLst/>
              <a:gdLst/>
              <a:ahLst/>
              <a:cxnLst/>
              <a:rect l="l" t="t" r="r" b="b"/>
              <a:pathLst>
                <a:path w="9551" h="3883" extrusionOk="0">
                  <a:moveTo>
                    <a:pt x="1646" y="0"/>
                  </a:moveTo>
                  <a:cubicBezTo>
                    <a:pt x="1137" y="0"/>
                    <a:pt x="595" y="115"/>
                    <a:pt x="0" y="165"/>
                  </a:cubicBezTo>
                  <a:cubicBezTo>
                    <a:pt x="123" y="468"/>
                    <a:pt x="246" y="623"/>
                    <a:pt x="262" y="795"/>
                  </a:cubicBezTo>
                  <a:cubicBezTo>
                    <a:pt x="270" y="1245"/>
                    <a:pt x="630" y="1965"/>
                    <a:pt x="999" y="2072"/>
                  </a:cubicBezTo>
                  <a:cubicBezTo>
                    <a:pt x="2226" y="2432"/>
                    <a:pt x="3446" y="2784"/>
                    <a:pt x="4673" y="3111"/>
                  </a:cubicBezTo>
                  <a:cubicBezTo>
                    <a:pt x="5582" y="3356"/>
                    <a:pt x="6490" y="3602"/>
                    <a:pt x="7423" y="3790"/>
                  </a:cubicBezTo>
                  <a:cubicBezTo>
                    <a:pt x="7582" y="3826"/>
                    <a:pt x="7750" y="3883"/>
                    <a:pt x="7923" y="3883"/>
                  </a:cubicBezTo>
                  <a:cubicBezTo>
                    <a:pt x="8063" y="3883"/>
                    <a:pt x="8205" y="3846"/>
                    <a:pt x="8348" y="3733"/>
                  </a:cubicBezTo>
                  <a:cubicBezTo>
                    <a:pt x="8700" y="3455"/>
                    <a:pt x="9109" y="3250"/>
                    <a:pt x="9469" y="3029"/>
                  </a:cubicBezTo>
                  <a:cubicBezTo>
                    <a:pt x="9134" y="3029"/>
                    <a:pt x="8855" y="2882"/>
                    <a:pt x="9052" y="2415"/>
                  </a:cubicBezTo>
                  <a:cubicBezTo>
                    <a:pt x="9207" y="2407"/>
                    <a:pt x="9371" y="2391"/>
                    <a:pt x="9518" y="2383"/>
                  </a:cubicBezTo>
                  <a:cubicBezTo>
                    <a:pt x="9526" y="2333"/>
                    <a:pt x="9543" y="2293"/>
                    <a:pt x="9551" y="2252"/>
                  </a:cubicBezTo>
                  <a:cubicBezTo>
                    <a:pt x="9175" y="2080"/>
                    <a:pt x="8798" y="1859"/>
                    <a:pt x="8397" y="1752"/>
                  </a:cubicBezTo>
                  <a:cubicBezTo>
                    <a:pt x="7333" y="1458"/>
                    <a:pt x="6245" y="1253"/>
                    <a:pt x="5181" y="959"/>
                  </a:cubicBezTo>
                  <a:cubicBezTo>
                    <a:pt x="4158" y="672"/>
                    <a:pt x="3168" y="247"/>
                    <a:pt x="2128" y="42"/>
                  </a:cubicBezTo>
                  <a:cubicBezTo>
                    <a:pt x="1971" y="12"/>
                    <a:pt x="1810" y="0"/>
                    <a:pt x="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0"/>
            <p:cNvSpPr/>
            <p:nvPr/>
          </p:nvSpPr>
          <p:spPr>
            <a:xfrm>
              <a:off x="1501325" y="1196775"/>
              <a:ext cx="212600" cy="74275"/>
            </a:xfrm>
            <a:custGeom>
              <a:avLst/>
              <a:gdLst/>
              <a:ahLst/>
              <a:cxnLst/>
              <a:rect l="l" t="t" r="r" b="b"/>
              <a:pathLst>
                <a:path w="8504" h="2971" extrusionOk="0">
                  <a:moveTo>
                    <a:pt x="7124" y="0"/>
                  </a:moveTo>
                  <a:cubicBezTo>
                    <a:pt x="6958" y="0"/>
                    <a:pt x="6791" y="13"/>
                    <a:pt x="6621" y="35"/>
                  </a:cubicBezTo>
                  <a:cubicBezTo>
                    <a:pt x="5933" y="117"/>
                    <a:pt x="5246" y="215"/>
                    <a:pt x="4567" y="297"/>
                  </a:cubicBezTo>
                  <a:cubicBezTo>
                    <a:pt x="3634" y="403"/>
                    <a:pt x="2693" y="518"/>
                    <a:pt x="1760" y="641"/>
                  </a:cubicBezTo>
                  <a:cubicBezTo>
                    <a:pt x="1506" y="673"/>
                    <a:pt x="1228" y="682"/>
                    <a:pt x="1007" y="796"/>
                  </a:cubicBezTo>
                  <a:cubicBezTo>
                    <a:pt x="663" y="968"/>
                    <a:pt x="352" y="1181"/>
                    <a:pt x="74" y="1443"/>
                  </a:cubicBezTo>
                  <a:cubicBezTo>
                    <a:pt x="0" y="1500"/>
                    <a:pt x="90" y="1811"/>
                    <a:pt x="188" y="1958"/>
                  </a:cubicBezTo>
                  <a:cubicBezTo>
                    <a:pt x="270" y="2106"/>
                    <a:pt x="450" y="2187"/>
                    <a:pt x="597" y="2302"/>
                  </a:cubicBezTo>
                  <a:cubicBezTo>
                    <a:pt x="565" y="2327"/>
                    <a:pt x="540" y="2367"/>
                    <a:pt x="516" y="2400"/>
                  </a:cubicBezTo>
                  <a:lnTo>
                    <a:pt x="41" y="2400"/>
                  </a:lnTo>
                  <a:cubicBezTo>
                    <a:pt x="516" y="2638"/>
                    <a:pt x="843" y="2924"/>
                    <a:pt x="1187" y="2957"/>
                  </a:cubicBezTo>
                  <a:cubicBezTo>
                    <a:pt x="1302" y="2966"/>
                    <a:pt x="1418" y="2971"/>
                    <a:pt x="1535" y="2971"/>
                  </a:cubicBezTo>
                  <a:cubicBezTo>
                    <a:pt x="2008" y="2971"/>
                    <a:pt x="2492" y="2901"/>
                    <a:pt x="2971" y="2842"/>
                  </a:cubicBezTo>
                  <a:cubicBezTo>
                    <a:pt x="3806" y="2736"/>
                    <a:pt x="4649" y="2572"/>
                    <a:pt x="5483" y="2482"/>
                  </a:cubicBezTo>
                  <a:cubicBezTo>
                    <a:pt x="6523" y="2367"/>
                    <a:pt x="7537" y="2228"/>
                    <a:pt x="8290" y="1590"/>
                  </a:cubicBezTo>
                  <a:cubicBezTo>
                    <a:pt x="8217" y="1246"/>
                    <a:pt x="8151" y="927"/>
                    <a:pt x="8094" y="600"/>
                  </a:cubicBezTo>
                  <a:cubicBezTo>
                    <a:pt x="8192" y="551"/>
                    <a:pt x="8315" y="502"/>
                    <a:pt x="8503" y="403"/>
                  </a:cubicBezTo>
                  <a:cubicBezTo>
                    <a:pt x="8033" y="102"/>
                    <a:pt x="7585" y="0"/>
                    <a:pt x="7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0"/>
          <p:cNvGrpSpPr/>
          <p:nvPr/>
        </p:nvGrpSpPr>
        <p:grpSpPr>
          <a:xfrm rot="781223">
            <a:off x="7980468" y="2041359"/>
            <a:ext cx="445230" cy="447030"/>
            <a:chOff x="2722550" y="1723200"/>
            <a:chExt cx="445225" cy="447025"/>
          </a:xfrm>
        </p:grpSpPr>
        <p:sp>
          <p:nvSpPr>
            <p:cNvPr id="262" name="Google Shape;262;p30"/>
            <p:cNvSpPr/>
            <p:nvPr/>
          </p:nvSpPr>
          <p:spPr>
            <a:xfrm>
              <a:off x="2825050" y="1838400"/>
              <a:ext cx="247575" cy="191650"/>
            </a:xfrm>
            <a:custGeom>
              <a:avLst/>
              <a:gdLst/>
              <a:ahLst/>
              <a:cxnLst/>
              <a:rect l="l" t="t" r="r" b="b"/>
              <a:pathLst>
                <a:path w="9903" h="7666" extrusionOk="0">
                  <a:moveTo>
                    <a:pt x="9158" y="0"/>
                  </a:moveTo>
                  <a:cubicBezTo>
                    <a:pt x="9065" y="31"/>
                    <a:pt x="8965" y="99"/>
                    <a:pt x="8892" y="99"/>
                  </a:cubicBezTo>
                  <a:cubicBezTo>
                    <a:pt x="8888" y="99"/>
                    <a:pt x="8884" y="99"/>
                    <a:pt x="8880" y="99"/>
                  </a:cubicBezTo>
                  <a:cubicBezTo>
                    <a:pt x="8754" y="63"/>
                    <a:pt x="8636" y="47"/>
                    <a:pt x="8522" y="47"/>
                  </a:cubicBezTo>
                  <a:cubicBezTo>
                    <a:pt x="8117" y="47"/>
                    <a:pt x="7778" y="252"/>
                    <a:pt x="7440" y="508"/>
                  </a:cubicBezTo>
                  <a:cubicBezTo>
                    <a:pt x="7260" y="655"/>
                    <a:pt x="7071" y="786"/>
                    <a:pt x="6875" y="917"/>
                  </a:cubicBezTo>
                  <a:cubicBezTo>
                    <a:pt x="5713" y="1727"/>
                    <a:pt x="4534" y="2505"/>
                    <a:pt x="3380" y="3331"/>
                  </a:cubicBezTo>
                  <a:cubicBezTo>
                    <a:pt x="2758" y="3773"/>
                    <a:pt x="2235" y="4346"/>
                    <a:pt x="1588" y="4739"/>
                  </a:cubicBezTo>
                  <a:cubicBezTo>
                    <a:pt x="966" y="5124"/>
                    <a:pt x="401" y="5484"/>
                    <a:pt x="238" y="6253"/>
                  </a:cubicBezTo>
                  <a:cubicBezTo>
                    <a:pt x="221" y="6392"/>
                    <a:pt x="107" y="6507"/>
                    <a:pt x="0" y="6670"/>
                  </a:cubicBezTo>
                  <a:cubicBezTo>
                    <a:pt x="197" y="6687"/>
                    <a:pt x="328" y="6711"/>
                    <a:pt x="467" y="6728"/>
                  </a:cubicBezTo>
                  <a:lnTo>
                    <a:pt x="369" y="6826"/>
                  </a:lnTo>
                  <a:cubicBezTo>
                    <a:pt x="508" y="6990"/>
                    <a:pt x="639" y="7153"/>
                    <a:pt x="778" y="7325"/>
                  </a:cubicBezTo>
                  <a:cubicBezTo>
                    <a:pt x="712" y="7358"/>
                    <a:pt x="598" y="7415"/>
                    <a:pt x="475" y="7481"/>
                  </a:cubicBezTo>
                  <a:cubicBezTo>
                    <a:pt x="483" y="7522"/>
                    <a:pt x="483" y="7571"/>
                    <a:pt x="491" y="7612"/>
                  </a:cubicBezTo>
                  <a:cubicBezTo>
                    <a:pt x="636" y="7644"/>
                    <a:pt x="785" y="7666"/>
                    <a:pt x="933" y="7666"/>
                  </a:cubicBezTo>
                  <a:cubicBezTo>
                    <a:pt x="1161" y="7666"/>
                    <a:pt x="1388" y="7613"/>
                    <a:pt x="1596" y="7464"/>
                  </a:cubicBezTo>
                  <a:cubicBezTo>
                    <a:pt x="3028" y="6458"/>
                    <a:pt x="4444" y="5435"/>
                    <a:pt x="5868" y="4420"/>
                  </a:cubicBezTo>
                  <a:cubicBezTo>
                    <a:pt x="6523" y="3945"/>
                    <a:pt x="7145" y="3405"/>
                    <a:pt x="7849" y="3037"/>
                  </a:cubicBezTo>
                  <a:cubicBezTo>
                    <a:pt x="8675" y="2595"/>
                    <a:pt x="9330" y="2063"/>
                    <a:pt x="9674" y="1179"/>
                  </a:cubicBezTo>
                  <a:cubicBezTo>
                    <a:pt x="9813" y="811"/>
                    <a:pt x="9903" y="500"/>
                    <a:pt x="9404" y="336"/>
                  </a:cubicBezTo>
                  <a:cubicBezTo>
                    <a:pt x="9314" y="303"/>
                    <a:pt x="9265" y="140"/>
                    <a:pt x="9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2905450" y="2048150"/>
              <a:ext cx="262325" cy="122075"/>
            </a:xfrm>
            <a:custGeom>
              <a:avLst/>
              <a:gdLst/>
              <a:ahLst/>
              <a:cxnLst/>
              <a:rect l="l" t="t" r="r" b="b"/>
              <a:pathLst>
                <a:path w="10493" h="4883" extrusionOk="0">
                  <a:moveTo>
                    <a:pt x="9063" y="1"/>
                  </a:moveTo>
                  <a:cubicBezTo>
                    <a:pt x="8703" y="1"/>
                    <a:pt x="8354" y="178"/>
                    <a:pt x="8021" y="285"/>
                  </a:cubicBezTo>
                  <a:cubicBezTo>
                    <a:pt x="6630" y="736"/>
                    <a:pt x="5271" y="1268"/>
                    <a:pt x="3888" y="1726"/>
                  </a:cubicBezTo>
                  <a:cubicBezTo>
                    <a:pt x="2841" y="2078"/>
                    <a:pt x="1768" y="2348"/>
                    <a:pt x="721" y="2692"/>
                  </a:cubicBezTo>
                  <a:cubicBezTo>
                    <a:pt x="565" y="2749"/>
                    <a:pt x="377" y="2945"/>
                    <a:pt x="312" y="3117"/>
                  </a:cubicBezTo>
                  <a:cubicBezTo>
                    <a:pt x="246" y="3314"/>
                    <a:pt x="295" y="3330"/>
                    <a:pt x="58" y="3354"/>
                  </a:cubicBezTo>
                  <a:cubicBezTo>
                    <a:pt x="42" y="3559"/>
                    <a:pt x="9" y="3764"/>
                    <a:pt x="1" y="3886"/>
                  </a:cubicBezTo>
                  <a:cubicBezTo>
                    <a:pt x="230" y="4099"/>
                    <a:pt x="410" y="4263"/>
                    <a:pt x="582" y="4427"/>
                  </a:cubicBezTo>
                  <a:cubicBezTo>
                    <a:pt x="565" y="4459"/>
                    <a:pt x="541" y="4476"/>
                    <a:pt x="525" y="4508"/>
                  </a:cubicBezTo>
                  <a:cubicBezTo>
                    <a:pt x="385" y="4467"/>
                    <a:pt x="254" y="4435"/>
                    <a:pt x="58" y="4386"/>
                  </a:cubicBezTo>
                  <a:lnTo>
                    <a:pt x="58" y="4386"/>
                  </a:lnTo>
                  <a:cubicBezTo>
                    <a:pt x="91" y="4508"/>
                    <a:pt x="99" y="4639"/>
                    <a:pt x="123" y="4656"/>
                  </a:cubicBezTo>
                  <a:cubicBezTo>
                    <a:pt x="468" y="4730"/>
                    <a:pt x="841" y="4883"/>
                    <a:pt x="1182" y="4883"/>
                  </a:cubicBezTo>
                  <a:cubicBezTo>
                    <a:pt x="1254" y="4883"/>
                    <a:pt x="1324" y="4876"/>
                    <a:pt x="1392" y="4860"/>
                  </a:cubicBezTo>
                  <a:cubicBezTo>
                    <a:pt x="2472" y="4590"/>
                    <a:pt x="3520" y="4206"/>
                    <a:pt x="4584" y="3854"/>
                  </a:cubicBezTo>
                  <a:cubicBezTo>
                    <a:pt x="5975" y="3395"/>
                    <a:pt x="7358" y="2921"/>
                    <a:pt x="8749" y="2487"/>
                  </a:cubicBezTo>
                  <a:cubicBezTo>
                    <a:pt x="9535" y="2241"/>
                    <a:pt x="10002" y="1636"/>
                    <a:pt x="10435" y="989"/>
                  </a:cubicBezTo>
                  <a:cubicBezTo>
                    <a:pt x="10476" y="932"/>
                    <a:pt x="10493" y="752"/>
                    <a:pt x="10452" y="727"/>
                  </a:cubicBezTo>
                  <a:cubicBezTo>
                    <a:pt x="10165" y="523"/>
                    <a:pt x="9871" y="318"/>
                    <a:pt x="9551" y="130"/>
                  </a:cubicBezTo>
                  <a:cubicBezTo>
                    <a:pt x="9387" y="36"/>
                    <a:pt x="9224" y="1"/>
                    <a:pt x="9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2722550" y="1723200"/>
              <a:ext cx="100800" cy="135900"/>
            </a:xfrm>
            <a:custGeom>
              <a:avLst/>
              <a:gdLst/>
              <a:ahLst/>
              <a:cxnLst/>
              <a:rect l="l" t="t" r="r" b="b"/>
              <a:pathLst>
                <a:path w="4032" h="5436" extrusionOk="0">
                  <a:moveTo>
                    <a:pt x="3045" y="1"/>
                  </a:moveTo>
                  <a:cubicBezTo>
                    <a:pt x="2684" y="1"/>
                    <a:pt x="2140" y="302"/>
                    <a:pt x="1915" y="623"/>
                  </a:cubicBezTo>
                  <a:cubicBezTo>
                    <a:pt x="1432" y="1310"/>
                    <a:pt x="933" y="1998"/>
                    <a:pt x="459" y="2693"/>
                  </a:cubicBezTo>
                  <a:cubicBezTo>
                    <a:pt x="287" y="2947"/>
                    <a:pt x="123" y="3234"/>
                    <a:pt x="49" y="3536"/>
                  </a:cubicBezTo>
                  <a:cubicBezTo>
                    <a:pt x="0" y="3749"/>
                    <a:pt x="115" y="3995"/>
                    <a:pt x="156" y="4232"/>
                  </a:cubicBezTo>
                  <a:cubicBezTo>
                    <a:pt x="189" y="4232"/>
                    <a:pt x="213" y="4240"/>
                    <a:pt x="246" y="4240"/>
                  </a:cubicBezTo>
                  <a:cubicBezTo>
                    <a:pt x="238" y="4379"/>
                    <a:pt x="229" y="4535"/>
                    <a:pt x="213" y="4707"/>
                  </a:cubicBezTo>
                  <a:cubicBezTo>
                    <a:pt x="491" y="4764"/>
                    <a:pt x="778" y="4821"/>
                    <a:pt x="1105" y="4895"/>
                  </a:cubicBezTo>
                  <a:cubicBezTo>
                    <a:pt x="1064" y="5026"/>
                    <a:pt x="1015" y="5173"/>
                    <a:pt x="974" y="5304"/>
                  </a:cubicBezTo>
                  <a:cubicBezTo>
                    <a:pt x="1023" y="5345"/>
                    <a:pt x="1072" y="5386"/>
                    <a:pt x="1138" y="5435"/>
                  </a:cubicBezTo>
                  <a:cubicBezTo>
                    <a:pt x="1522" y="4993"/>
                    <a:pt x="1973" y="4600"/>
                    <a:pt x="2284" y="4109"/>
                  </a:cubicBezTo>
                  <a:cubicBezTo>
                    <a:pt x="2914" y="3086"/>
                    <a:pt x="3806" y="2194"/>
                    <a:pt x="3978" y="917"/>
                  </a:cubicBezTo>
                  <a:cubicBezTo>
                    <a:pt x="4031" y="550"/>
                    <a:pt x="3856" y="283"/>
                    <a:pt x="3519" y="283"/>
                  </a:cubicBezTo>
                  <a:cubicBezTo>
                    <a:pt x="3495" y="283"/>
                    <a:pt x="3471" y="285"/>
                    <a:pt x="3446" y="287"/>
                  </a:cubicBezTo>
                  <a:cubicBezTo>
                    <a:pt x="3388" y="296"/>
                    <a:pt x="3330" y="298"/>
                    <a:pt x="3267" y="298"/>
                  </a:cubicBezTo>
                  <a:cubicBezTo>
                    <a:pt x="3142" y="298"/>
                    <a:pt x="2998" y="287"/>
                    <a:pt x="2807" y="287"/>
                  </a:cubicBezTo>
                  <a:cubicBezTo>
                    <a:pt x="2971" y="156"/>
                    <a:pt x="3061" y="83"/>
                    <a:pt x="3143" y="9"/>
                  </a:cubicBezTo>
                  <a:cubicBezTo>
                    <a:pt x="3112" y="3"/>
                    <a:pt x="3080" y="1"/>
                    <a:pt x="3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0"/>
          <p:cNvSpPr/>
          <p:nvPr/>
        </p:nvSpPr>
        <p:spPr>
          <a:xfrm>
            <a:off x="2140250" y="3584450"/>
            <a:ext cx="27250" cy="28250"/>
          </a:xfrm>
          <a:custGeom>
            <a:avLst/>
            <a:gdLst/>
            <a:ahLst/>
            <a:cxnLst/>
            <a:rect l="l" t="t" r="r" b="b"/>
            <a:pathLst>
              <a:path w="1090" h="1130" extrusionOk="0">
                <a:moveTo>
                  <a:pt x="1032" y="0"/>
                </a:moveTo>
                <a:cubicBezTo>
                  <a:pt x="688" y="344"/>
                  <a:pt x="336" y="704"/>
                  <a:pt x="1" y="1048"/>
                </a:cubicBezTo>
                <a:cubicBezTo>
                  <a:pt x="50" y="1072"/>
                  <a:pt x="115" y="1105"/>
                  <a:pt x="164" y="1130"/>
                </a:cubicBezTo>
                <a:cubicBezTo>
                  <a:pt x="459" y="794"/>
                  <a:pt x="754" y="467"/>
                  <a:pt x="1057" y="131"/>
                </a:cubicBezTo>
                <a:cubicBezTo>
                  <a:pt x="1065" y="98"/>
                  <a:pt x="1081" y="66"/>
                  <a:pt x="1089" y="49"/>
                </a:cubicBezTo>
                <a:cubicBezTo>
                  <a:pt x="1081" y="25"/>
                  <a:pt x="1032" y="0"/>
                  <a:pt x="1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875700" y="3893800"/>
            <a:ext cx="2700" cy="3100"/>
          </a:xfrm>
          <a:custGeom>
            <a:avLst/>
            <a:gdLst/>
            <a:ahLst/>
            <a:cxnLst/>
            <a:rect l="l" t="t" r="r" b="b"/>
            <a:pathLst>
              <a:path w="108" h="124" extrusionOk="0">
                <a:moveTo>
                  <a:pt x="107" y="0"/>
                </a:moveTo>
                <a:cubicBezTo>
                  <a:pt x="66" y="41"/>
                  <a:pt x="34" y="82"/>
                  <a:pt x="1" y="123"/>
                </a:cubicBezTo>
                <a:cubicBezTo>
                  <a:pt x="34" y="82"/>
                  <a:pt x="75" y="41"/>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867325" y="3911400"/>
            <a:ext cx="625" cy="425"/>
          </a:xfrm>
          <a:custGeom>
            <a:avLst/>
            <a:gdLst/>
            <a:ahLst/>
            <a:cxnLst/>
            <a:rect l="l" t="t" r="r" b="b"/>
            <a:pathLst>
              <a:path w="25" h="17" extrusionOk="0">
                <a:moveTo>
                  <a:pt x="0" y="17"/>
                </a:move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864875" y="3913850"/>
            <a:ext cx="425" cy="225"/>
          </a:xfrm>
          <a:custGeom>
            <a:avLst/>
            <a:gdLst/>
            <a:ahLst/>
            <a:cxnLst/>
            <a:rect l="l" t="t" r="r" b="b"/>
            <a:pathLst>
              <a:path w="17" h="9" extrusionOk="0">
                <a:moveTo>
                  <a:pt x="17" y="0"/>
                </a:moveTo>
                <a:cubicBezTo>
                  <a:pt x="8" y="0"/>
                  <a:pt x="0" y="9"/>
                  <a:pt x="0" y="9"/>
                </a:cubicBezTo>
                <a:lnTo>
                  <a:pt x="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847875" y="3924475"/>
            <a:ext cx="2275" cy="3725"/>
          </a:xfrm>
          <a:custGeom>
            <a:avLst/>
            <a:gdLst/>
            <a:ahLst/>
            <a:cxnLst/>
            <a:rect l="l" t="t" r="r" b="b"/>
            <a:pathLst>
              <a:path w="91" h="149" extrusionOk="0">
                <a:moveTo>
                  <a:pt x="91" y="1"/>
                </a:moveTo>
                <a:lnTo>
                  <a:pt x="91" y="1"/>
                </a:lnTo>
                <a:cubicBezTo>
                  <a:pt x="50" y="50"/>
                  <a:pt x="17" y="107"/>
                  <a:pt x="1" y="148"/>
                </a:cubicBezTo>
                <a:cubicBezTo>
                  <a:pt x="34" y="91"/>
                  <a:pt x="66" y="50"/>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5409485" y="3022150"/>
            <a:ext cx="107975" cy="109150"/>
          </a:xfrm>
          <a:custGeom>
            <a:avLst/>
            <a:gdLst/>
            <a:ahLst/>
            <a:cxnLst/>
            <a:rect l="l" t="t" r="r" b="b"/>
            <a:pathLst>
              <a:path w="4319" h="4366" extrusionOk="0">
                <a:moveTo>
                  <a:pt x="2049" y="1"/>
                </a:moveTo>
                <a:cubicBezTo>
                  <a:pt x="926" y="1"/>
                  <a:pt x="1" y="966"/>
                  <a:pt x="25" y="2193"/>
                </a:cubicBezTo>
                <a:cubicBezTo>
                  <a:pt x="55" y="3467"/>
                  <a:pt x="801" y="4183"/>
                  <a:pt x="2003" y="4349"/>
                </a:cubicBezTo>
                <a:cubicBezTo>
                  <a:pt x="2084" y="4360"/>
                  <a:pt x="2164" y="4366"/>
                  <a:pt x="2243" y="4366"/>
                </a:cubicBezTo>
                <a:cubicBezTo>
                  <a:pt x="3297" y="4366"/>
                  <a:pt x="4232" y="3416"/>
                  <a:pt x="4277" y="2347"/>
                </a:cubicBezTo>
                <a:cubicBezTo>
                  <a:pt x="4318" y="1116"/>
                  <a:pt x="3329" y="43"/>
                  <a:pt x="2110" y="2"/>
                </a:cubicBezTo>
                <a:cubicBezTo>
                  <a:pt x="2089" y="1"/>
                  <a:pt x="2069"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537550" y="3464675"/>
            <a:ext cx="3168100" cy="171800"/>
          </a:xfrm>
          <a:custGeom>
            <a:avLst/>
            <a:gdLst/>
            <a:ahLst/>
            <a:cxnLst/>
            <a:rect l="l" t="t" r="r" b="b"/>
            <a:pathLst>
              <a:path w="126724" h="6872" extrusionOk="0">
                <a:moveTo>
                  <a:pt x="116267" y="0"/>
                </a:moveTo>
                <a:lnTo>
                  <a:pt x="116267" y="0"/>
                </a:lnTo>
                <a:cubicBezTo>
                  <a:pt x="115425" y="88"/>
                  <a:pt x="114554" y="154"/>
                  <a:pt x="113797" y="486"/>
                </a:cubicBezTo>
                <a:cubicBezTo>
                  <a:pt x="112749" y="941"/>
                  <a:pt x="111747" y="1539"/>
                  <a:pt x="110795" y="2179"/>
                </a:cubicBezTo>
                <a:cubicBezTo>
                  <a:pt x="109519" y="3036"/>
                  <a:pt x="108172" y="3448"/>
                  <a:pt x="106740" y="3448"/>
                </a:cubicBezTo>
                <a:cubicBezTo>
                  <a:pt x="106232" y="3448"/>
                  <a:pt x="105712" y="3396"/>
                  <a:pt x="105181" y="3293"/>
                </a:cubicBezTo>
                <a:cubicBezTo>
                  <a:pt x="105079" y="3271"/>
                  <a:pt x="104960" y="3228"/>
                  <a:pt x="104859" y="3228"/>
                </a:cubicBezTo>
                <a:cubicBezTo>
                  <a:pt x="104826" y="3228"/>
                  <a:pt x="104794" y="3233"/>
                  <a:pt x="104766" y="3245"/>
                </a:cubicBezTo>
                <a:cubicBezTo>
                  <a:pt x="104523" y="3339"/>
                  <a:pt x="104388" y="3394"/>
                  <a:pt x="104268" y="3394"/>
                </a:cubicBezTo>
                <a:cubicBezTo>
                  <a:pt x="104116" y="3394"/>
                  <a:pt x="103987" y="3306"/>
                  <a:pt x="103689" y="3097"/>
                </a:cubicBezTo>
                <a:cubicBezTo>
                  <a:pt x="103783" y="3056"/>
                  <a:pt x="103867" y="3015"/>
                  <a:pt x="103979" y="2966"/>
                </a:cubicBezTo>
                <a:cubicBezTo>
                  <a:pt x="103729" y="2899"/>
                  <a:pt x="103468" y="2744"/>
                  <a:pt x="103257" y="2744"/>
                </a:cubicBezTo>
                <a:cubicBezTo>
                  <a:pt x="103228" y="2744"/>
                  <a:pt x="103200" y="2747"/>
                  <a:pt x="103173" y="2753"/>
                </a:cubicBezTo>
                <a:cubicBezTo>
                  <a:pt x="103038" y="2788"/>
                  <a:pt x="102911" y="2803"/>
                  <a:pt x="102790" y="2803"/>
                </a:cubicBezTo>
                <a:cubicBezTo>
                  <a:pt x="102204" y="2803"/>
                  <a:pt x="101771" y="2439"/>
                  <a:pt x="101290" y="2121"/>
                </a:cubicBezTo>
                <a:cubicBezTo>
                  <a:pt x="100858" y="1836"/>
                  <a:pt x="100355" y="1646"/>
                  <a:pt x="99863" y="1468"/>
                </a:cubicBezTo>
                <a:cubicBezTo>
                  <a:pt x="99461" y="1321"/>
                  <a:pt x="99016" y="1261"/>
                  <a:pt x="98608" y="1132"/>
                </a:cubicBezTo>
                <a:cubicBezTo>
                  <a:pt x="98086" y="959"/>
                  <a:pt x="97591" y="690"/>
                  <a:pt x="97023" y="690"/>
                </a:cubicBezTo>
                <a:cubicBezTo>
                  <a:pt x="96946" y="690"/>
                  <a:pt x="96869" y="695"/>
                  <a:pt x="96789" y="705"/>
                </a:cubicBezTo>
                <a:cubicBezTo>
                  <a:pt x="96781" y="706"/>
                  <a:pt x="96773" y="707"/>
                  <a:pt x="96765" y="707"/>
                </a:cubicBezTo>
                <a:cubicBezTo>
                  <a:pt x="96606" y="707"/>
                  <a:pt x="96424" y="507"/>
                  <a:pt x="96239" y="457"/>
                </a:cubicBezTo>
                <a:cubicBezTo>
                  <a:pt x="95979" y="385"/>
                  <a:pt x="95701" y="356"/>
                  <a:pt x="95433" y="314"/>
                </a:cubicBezTo>
                <a:cubicBezTo>
                  <a:pt x="95215" y="231"/>
                  <a:pt x="95062" y="183"/>
                  <a:pt x="94930" y="183"/>
                </a:cubicBezTo>
                <a:cubicBezTo>
                  <a:pt x="94741" y="183"/>
                  <a:pt x="94596" y="283"/>
                  <a:pt x="94362" y="528"/>
                </a:cubicBezTo>
                <a:cubicBezTo>
                  <a:pt x="94234" y="661"/>
                  <a:pt x="93942" y="713"/>
                  <a:pt x="93664" y="713"/>
                </a:cubicBezTo>
                <a:cubicBezTo>
                  <a:pt x="93375" y="713"/>
                  <a:pt x="93102" y="656"/>
                  <a:pt x="93047" y="574"/>
                </a:cubicBezTo>
                <a:cubicBezTo>
                  <a:pt x="92178" y="864"/>
                  <a:pt x="91360" y="1149"/>
                  <a:pt x="90536" y="1410"/>
                </a:cubicBezTo>
                <a:cubicBezTo>
                  <a:pt x="90145" y="1534"/>
                  <a:pt x="89702" y="1545"/>
                  <a:pt x="89358" y="1741"/>
                </a:cubicBezTo>
                <a:cubicBezTo>
                  <a:pt x="88863" y="2023"/>
                  <a:pt x="88570" y="2662"/>
                  <a:pt x="87922" y="2662"/>
                </a:cubicBezTo>
                <a:cubicBezTo>
                  <a:pt x="87833" y="2662"/>
                  <a:pt x="87738" y="2650"/>
                  <a:pt x="87635" y="2624"/>
                </a:cubicBezTo>
                <a:cubicBezTo>
                  <a:pt x="87628" y="2622"/>
                  <a:pt x="87621" y="2621"/>
                  <a:pt x="87613" y="2621"/>
                </a:cubicBezTo>
                <a:cubicBezTo>
                  <a:pt x="87518" y="2621"/>
                  <a:pt x="87357" y="2745"/>
                  <a:pt x="87286" y="2848"/>
                </a:cubicBezTo>
                <a:cubicBezTo>
                  <a:pt x="86670" y="3748"/>
                  <a:pt x="85698" y="3712"/>
                  <a:pt x="84793" y="3755"/>
                </a:cubicBezTo>
                <a:cubicBezTo>
                  <a:pt x="84784" y="3755"/>
                  <a:pt x="84776" y="3756"/>
                  <a:pt x="84767" y="3756"/>
                </a:cubicBezTo>
                <a:cubicBezTo>
                  <a:pt x="84402" y="3756"/>
                  <a:pt x="84038" y="3411"/>
                  <a:pt x="83662" y="3393"/>
                </a:cubicBezTo>
                <a:cubicBezTo>
                  <a:pt x="82785" y="3340"/>
                  <a:pt x="81891" y="3387"/>
                  <a:pt x="81080" y="3026"/>
                </a:cubicBezTo>
                <a:cubicBezTo>
                  <a:pt x="80683" y="2848"/>
                  <a:pt x="80399" y="2416"/>
                  <a:pt x="80002" y="2244"/>
                </a:cubicBezTo>
                <a:cubicBezTo>
                  <a:pt x="79327" y="1954"/>
                  <a:pt x="78605" y="1777"/>
                  <a:pt x="77895" y="1569"/>
                </a:cubicBezTo>
                <a:cubicBezTo>
                  <a:pt x="77504" y="1457"/>
                  <a:pt x="77095" y="1403"/>
                  <a:pt x="76704" y="1279"/>
                </a:cubicBezTo>
                <a:cubicBezTo>
                  <a:pt x="76573" y="1238"/>
                  <a:pt x="76485" y="1061"/>
                  <a:pt x="76367" y="941"/>
                </a:cubicBezTo>
                <a:cubicBezTo>
                  <a:pt x="75892" y="883"/>
                  <a:pt x="75277" y="918"/>
                  <a:pt x="74774" y="705"/>
                </a:cubicBezTo>
                <a:cubicBezTo>
                  <a:pt x="74346" y="521"/>
                  <a:pt x="73942" y="418"/>
                  <a:pt x="73546" y="418"/>
                </a:cubicBezTo>
                <a:cubicBezTo>
                  <a:pt x="73114" y="418"/>
                  <a:pt x="72692" y="540"/>
                  <a:pt x="72257" y="812"/>
                </a:cubicBezTo>
                <a:cubicBezTo>
                  <a:pt x="72210" y="842"/>
                  <a:pt x="72151" y="853"/>
                  <a:pt x="72087" y="853"/>
                </a:cubicBezTo>
                <a:cubicBezTo>
                  <a:pt x="71908" y="853"/>
                  <a:pt x="71678" y="769"/>
                  <a:pt x="71487" y="763"/>
                </a:cubicBezTo>
                <a:cubicBezTo>
                  <a:pt x="71403" y="763"/>
                  <a:pt x="71301" y="759"/>
                  <a:pt x="71202" y="759"/>
                </a:cubicBezTo>
                <a:cubicBezTo>
                  <a:pt x="71036" y="759"/>
                  <a:pt x="70880" y="773"/>
                  <a:pt x="70836" y="847"/>
                </a:cubicBezTo>
                <a:cubicBezTo>
                  <a:pt x="70655" y="1146"/>
                  <a:pt x="70437" y="1210"/>
                  <a:pt x="70208" y="1210"/>
                </a:cubicBezTo>
                <a:cubicBezTo>
                  <a:pt x="70038" y="1210"/>
                  <a:pt x="69862" y="1175"/>
                  <a:pt x="69691" y="1175"/>
                </a:cubicBezTo>
                <a:cubicBezTo>
                  <a:pt x="69552" y="1175"/>
                  <a:pt x="69417" y="1198"/>
                  <a:pt x="69289" y="1279"/>
                </a:cubicBezTo>
                <a:cubicBezTo>
                  <a:pt x="69289" y="1279"/>
                  <a:pt x="69289" y="1279"/>
                  <a:pt x="69289" y="1279"/>
                </a:cubicBezTo>
                <a:cubicBezTo>
                  <a:pt x="69289" y="1279"/>
                  <a:pt x="69283" y="1487"/>
                  <a:pt x="69225" y="1504"/>
                </a:cubicBezTo>
                <a:cubicBezTo>
                  <a:pt x="68627" y="1682"/>
                  <a:pt x="68010" y="1812"/>
                  <a:pt x="67413" y="1996"/>
                </a:cubicBezTo>
                <a:cubicBezTo>
                  <a:pt x="67105" y="2091"/>
                  <a:pt x="66815" y="2256"/>
                  <a:pt x="66531" y="2411"/>
                </a:cubicBezTo>
                <a:cubicBezTo>
                  <a:pt x="66335" y="2517"/>
                  <a:pt x="66181" y="2712"/>
                  <a:pt x="65979" y="2783"/>
                </a:cubicBezTo>
                <a:cubicBezTo>
                  <a:pt x="64843" y="3168"/>
                  <a:pt x="63689" y="3529"/>
                  <a:pt x="62546" y="3909"/>
                </a:cubicBezTo>
                <a:cubicBezTo>
                  <a:pt x="62480" y="3933"/>
                  <a:pt x="62432" y="4039"/>
                  <a:pt x="62368" y="4051"/>
                </a:cubicBezTo>
                <a:cubicBezTo>
                  <a:pt x="61871" y="4127"/>
                  <a:pt x="61379" y="4199"/>
                  <a:pt x="60882" y="4258"/>
                </a:cubicBezTo>
                <a:cubicBezTo>
                  <a:pt x="60876" y="4259"/>
                  <a:pt x="60870" y="4259"/>
                  <a:pt x="60864" y="4259"/>
                </a:cubicBezTo>
                <a:cubicBezTo>
                  <a:pt x="60780" y="4259"/>
                  <a:pt x="60692" y="4187"/>
                  <a:pt x="60603" y="4187"/>
                </a:cubicBezTo>
                <a:cubicBezTo>
                  <a:pt x="60300" y="4187"/>
                  <a:pt x="59890" y="4267"/>
                  <a:pt x="59592" y="4267"/>
                </a:cubicBezTo>
                <a:cubicBezTo>
                  <a:pt x="59424" y="4267"/>
                  <a:pt x="59292" y="4242"/>
                  <a:pt x="59235" y="4163"/>
                </a:cubicBezTo>
                <a:cubicBezTo>
                  <a:pt x="59040" y="3890"/>
                  <a:pt x="58830" y="3771"/>
                  <a:pt x="58631" y="3771"/>
                </a:cubicBezTo>
                <a:cubicBezTo>
                  <a:pt x="58528" y="3771"/>
                  <a:pt x="58428" y="3803"/>
                  <a:pt x="58335" y="3862"/>
                </a:cubicBezTo>
                <a:cubicBezTo>
                  <a:pt x="58178" y="3960"/>
                  <a:pt x="58043" y="3999"/>
                  <a:pt x="57921" y="3999"/>
                </a:cubicBezTo>
                <a:cubicBezTo>
                  <a:pt x="57646" y="3999"/>
                  <a:pt x="57436" y="3804"/>
                  <a:pt x="57187" y="3649"/>
                </a:cubicBezTo>
                <a:cubicBezTo>
                  <a:pt x="56665" y="3322"/>
                  <a:pt x="56143" y="2973"/>
                  <a:pt x="55575" y="2747"/>
                </a:cubicBezTo>
                <a:cubicBezTo>
                  <a:pt x="55203" y="2600"/>
                  <a:pt x="54735" y="2706"/>
                  <a:pt x="54339" y="2588"/>
                </a:cubicBezTo>
                <a:cubicBezTo>
                  <a:pt x="53473" y="2327"/>
                  <a:pt x="52620" y="2020"/>
                  <a:pt x="51780" y="1687"/>
                </a:cubicBezTo>
                <a:cubicBezTo>
                  <a:pt x="51549" y="1599"/>
                  <a:pt x="51371" y="1367"/>
                  <a:pt x="51289" y="1304"/>
                </a:cubicBezTo>
                <a:cubicBezTo>
                  <a:pt x="51095" y="1353"/>
                  <a:pt x="50947" y="1435"/>
                  <a:pt x="50822" y="1435"/>
                </a:cubicBezTo>
                <a:cubicBezTo>
                  <a:pt x="50801" y="1435"/>
                  <a:pt x="50781" y="1432"/>
                  <a:pt x="50761" y="1427"/>
                </a:cubicBezTo>
                <a:cubicBezTo>
                  <a:pt x="50619" y="1392"/>
                  <a:pt x="50507" y="1232"/>
                  <a:pt x="50294" y="1055"/>
                </a:cubicBezTo>
                <a:cubicBezTo>
                  <a:pt x="50129" y="1055"/>
                  <a:pt x="49902" y="1029"/>
                  <a:pt x="49656" y="1029"/>
                </a:cubicBezTo>
                <a:cubicBezTo>
                  <a:pt x="49512" y="1029"/>
                  <a:pt x="49362" y="1038"/>
                  <a:pt x="49215" y="1066"/>
                </a:cubicBezTo>
                <a:cubicBezTo>
                  <a:pt x="48091" y="1291"/>
                  <a:pt x="46971" y="1564"/>
                  <a:pt x="45858" y="1848"/>
                </a:cubicBezTo>
                <a:cubicBezTo>
                  <a:pt x="45331" y="1984"/>
                  <a:pt x="44822" y="2173"/>
                  <a:pt x="44306" y="2357"/>
                </a:cubicBezTo>
                <a:cubicBezTo>
                  <a:pt x="43225" y="2747"/>
                  <a:pt x="42149" y="3150"/>
                  <a:pt x="41109" y="3533"/>
                </a:cubicBezTo>
                <a:lnTo>
                  <a:pt x="41109" y="3533"/>
                </a:lnTo>
                <a:cubicBezTo>
                  <a:pt x="41109" y="3529"/>
                  <a:pt x="41109" y="3528"/>
                  <a:pt x="41108" y="3528"/>
                </a:cubicBezTo>
                <a:lnTo>
                  <a:pt x="41108" y="3528"/>
                </a:lnTo>
                <a:cubicBezTo>
                  <a:pt x="41107" y="3528"/>
                  <a:pt x="41105" y="3530"/>
                  <a:pt x="41103" y="3535"/>
                </a:cubicBezTo>
                <a:cubicBezTo>
                  <a:pt x="41105" y="3534"/>
                  <a:pt x="41107" y="3533"/>
                  <a:pt x="41109" y="3533"/>
                </a:cubicBezTo>
                <a:lnTo>
                  <a:pt x="41109" y="3533"/>
                </a:lnTo>
                <a:cubicBezTo>
                  <a:pt x="41107" y="3555"/>
                  <a:pt x="41083" y="3641"/>
                  <a:pt x="41056" y="3641"/>
                </a:cubicBezTo>
                <a:cubicBezTo>
                  <a:pt x="40589" y="3671"/>
                  <a:pt x="40114" y="3649"/>
                  <a:pt x="39652" y="3707"/>
                </a:cubicBezTo>
                <a:cubicBezTo>
                  <a:pt x="39075" y="3789"/>
                  <a:pt x="38503" y="4033"/>
                  <a:pt x="37937" y="4033"/>
                </a:cubicBezTo>
                <a:cubicBezTo>
                  <a:pt x="37922" y="4033"/>
                  <a:pt x="37908" y="4033"/>
                  <a:pt x="37894" y="4032"/>
                </a:cubicBezTo>
                <a:cubicBezTo>
                  <a:pt x="36574" y="4009"/>
                  <a:pt x="35252" y="3897"/>
                  <a:pt x="34016" y="3357"/>
                </a:cubicBezTo>
                <a:cubicBezTo>
                  <a:pt x="33962" y="3334"/>
                  <a:pt x="33909" y="3329"/>
                  <a:pt x="33802" y="3305"/>
                </a:cubicBezTo>
                <a:lnTo>
                  <a:pt x="33802" y="3305"/>
                </a:lnTo>
                <a:cubicBezTo>
                  <a:pt x="33937" y="3458"/>
                  <a:pt x="34033" y="3565"/>
                  <a:pt x="34128" y="3671"/>
                </a:cubicBezTo>
                <a:cubicBezTo>
                  <a:pt x="33784" y="3619"/>
                  <a:pt x="33565" y="3387"/>
                  <a:pt x="33298" y="3280"/>
                </a:cubicBezTo>
                <a:cubicBezTo>
                  <a:pt x="32511" y="2979"/>
                  <a:pt x="31693" y="2742"/>
                  <a:pt x="30906" y="2446"/>
                </a:cubicBezTo>
                <a:cubicBezTo>
                  <a:pt x="30682" y="2362"/>
                  <a:pt x="30527" y="2067"/>
                  <a:pt x="30308" y="2014"/>
                </a:cubicBezTo>
                <a:cubicBezTo>
                  <a:pt x="29367" y="1807"/>
                  <a:pt x="28413" y="1652"/>
                  <a:pt x="27465" y="1474"/>
                </a:cubicBezTo>
                <a:cubicBezTo>
                  <a:pt x="27407" y="1463"/>
                  <a:pt x="27359" y="1397"/>
                  <a:pt x="27258" y="1326"/>
                </a:cubicBezTo>
                <a:cubicBezTo>
                  <a:pt x="27413" y="1261"/>
                  <a:pt x="27519" y="1214"/>
                  <a:pt x="27637" y="1167"/>
                </a:cubicBezTo>
                <a:cubicBezTo>
                  <a:pt x="27606" y="1159"/>
                  <a:pt x="27575" y="1156"/>
                  <a:pt x="27544" y="1156"/>
                </a:cubicBezTo>
                <a:cubicBezTo>
                  <a:pt x="27283" y="1156"/>
                  <a:pt x="27026" y="1405"/>
                  <a:pt x="26770" y="1405"/>
                </a:cubicBezTo>
                <a:cubicBezTo>
                  <a:pt x="26647" y="1405"/>
                  <a:pt x="26523" y="1346"/>
                  <a:pt x="26399" y="1173"/>
                </a:cubicBezTo>
                <a:cubicBezTo>
                  <a:pt x="26286" y="1403"/>
                  <a:pt x="26165" y="1476"/>
                  <a:pt x="26039" y="1476"/>
                </a:cubicBezTo>
                <a:cubicBezTo>
                  <a:pt x="25830" y="1476"/>
                  <a:pt x="25609" y="1275"/>
                  <a:pt x="25388" y="1250"/>
                </a:cubicBezTo>
                <a:cubicBezTo>
                  <a:pt x="25372" y="1248"/>
                  <a:pt x="25355" y="1247"/>
                  <a:pt x="25339" y="1247"/>
                </a:cubicBezTo>
                <a:cubicBezTo>
                  <a:pt x="25126" y="1247"/>
                  <a:pt x="24891" y="1387"/>
                  <a:pt x="24677" y="1468"/>
                </a:cubicBezTo>
                <a:cubicBezTo>
                  <a:pt x="24380" y="1588"/>
                  <a:pt x="24103" y="1771"/>
                  <a:pt x="23794" y="1848"/>
                </a:cubicBezTo>
                <a:cubicBezTo>
                  <a:pt x="23445" y="1943"/>
                  <a:pt x="23030" y="1872"/>
                  <a:pt x="22710" y="2020"/>
                </a:cubicBezTo>
                <a:cubicBezTo>
                  <a:pt x="21722" y="2482"/>
                  <a:pt x="20769" y="3032"/>
                  <a:pt x="19780" y="3506"/>
                </a:cubicBezTo>
                <a:cubicBezTo>
                  <a:pt x="19708" y="3542"/>
                  <a:pt x="19624" y="3553"/>
                  <a:pt x="19535" y="3553"/>
                </a:cubicBezTo>
                <a:cubicBezTo>
                  <a:pt x="19388" y="3553"/>
                  <a:pt x="19226" y="3523"/>
                  <a:pt x="19075" y="3523"/>
                </a:cubicBezTo>
                <a:cubicBezTo>
                  <a:pt x="18984" y="3898"/>
                  <a:pt x="18722" y="4121"/>
                  <a:pt x="18422" y="4121"/>
                </a:cubicBezTo>
                <a:cubicBezTo>
                  <a:pt x="18290" y="4121"/>
                  <a:pt x="18150" y="4078"/>
                  <a:pt x="18014" y="3985"/>
                </a:cubicBezTo>
                <a:cubicBezTo>
                  <a:pt x="17943" y="4127"/>
                  <a:pt x="17872" y="4270"/>
                  <a:pt x="17779" y="4459"/>
                </a:cubicBezTo>
                <a:cubicBezTo>
                  <a:pt x="17672" y="4388"/>
                  <a:pt x="17601" y="4329"/>
                  <a:pt x="17523" y="4299"/>
                </a:cubicBezTo>
                <a:cubicBezTo>
                  <a:pt x="17415" y="4257"/>
                  <a:pt x="17315" y="4240"/>
                  <a:pt x="17220" y="4240"/>
                </a:cubicBezTo>
                <a:cubicBezTo>
                  <a:pt x="16861" y="4240"/>
                  <a:pt x="16574" y="4492"/>
                  <a:pt x="16232" y="4619"/>
                </a:cubicBezTo>
                <a:cubicBezTo>
                  <a:pt x="16173" y="4642"/>
                  <a:pt x="16109" y="4651"/>
                  <a:pt x="16042" y="4651"/>
                </a:cubicBezTo>
                <a:cubicBezTo>
                  <a:pt x="15697" y="4651"/>
                  <a:pt x="15256" y="4401"/>
                  <a:pt x="14865" y="4316"/>
                </a:cubicBezTo>
                <a:cubicBezTo>
                  <a:pt x="14835" y="4310"/>
                  <a:pt x="14803" y="4307"/>
                  <a:pt x="14771" y="4307"/>
                </a:cubicBezTo>
                <a:cubicBezTo>
                  <a:pt x="14655" y="4307"/>
                  <a:pt x="14529" y="4341"/>
                  <a:pt x="14418" y="4341"/>
                </a:cubicBezTo>
                <a:cubicBezTo>
                  <a:pt x="14370" y="4341"/>
                  <a:pt x="14324" y="4334"/>
                  <a:pt x="14284" y="4316"/>
                </a:cubicBezTo>
                <a:cubicBezTo>
                  <a:pt x="13960" y="4171"/>
                  <a:pt x="13563" y="3766"/>
                  <a:pt x="13347" y="3766"/>
                </a:cubicBezTo>
                <a:cubicBezTo>
                  <a:pt x="13326" y="3766"/>
                  <a:pt x="13306" y="3770"/>
                  <a:pt x="13289" y="3778"/>
                </a:cubicBezTo>
                <a:cubicBezTo>
                  <a:pt x="13159" y="3839"/>
                  <a:pt x="13059" y="3865"/>
                  <a:pt x="12978" y="3865"/>
                </a:cubicBezTo>
                <a:cubicBezTo>
                  <a:pt x="12710" y="3865"/>
                  <a:pt x="12668" y="3578"/>
                  <a:pt x="12532" y="3387"/>
                </a:cubicBezTo>
                <a:cubicBezTo>
                  <a:pt x="12382" y="3423"/>
                  <a:pt x="12239" y="3439"/>
                  <a:pt x="12101" y="3439"/>
                </a:cubicBezTo>
                <a:cubicBezTo>
                  <a:pt x="11317" y="3439"/>
                  <a:pt x="10707" y="2917"/>
                  <a:pt x="10234" y="2433"/>
                </a:cubicBezTo>
                <a:cubicBezTo>
                  <a:pt x="9411" y="1605"/>
                  <a:pt x="8257" y="1979"/>
                  <a:pt x="7410" y="1362"/>
                </a:cubicBezTo>
                <a:cubicBezTo>
                  <a:pt x="7077" y="1119"/>
                  <a:pt x="6551" y="1154"/>
                  <a:pt x="6106" y="1072"/>
                </a:cubicBezTo>
                <a:cubicBezTo>
                  <a:pt x="6012" y="1055"/>
                  <a:pt x="5904" y="1028"/>
                  <a:pt x="5807" y="1028"/>
                </a:cubicBezTo>
                <a:cubicBezTo>
                  <a:pt x="5764" y="1028"/>
                  <a:pt x="5723" y="1033"/>
                  <a:pt x="5686" y="1048"/>
                </a:cubicBezTo>
                <a:cubicBezTo>
                  <a:pt x="5112" y="1261"/>
                  <a:pt x="4562" y="1528"/>
                  <a:pt x="3986" y="1723"/>
                </a:cubicBezTo>
                <a:cubicBezTo>
                  <a:pt x="3572" y="1872"/>
                  <a:pt x="3111" y="1889"/>
                  <a:pt x="2707" y="2061"/>
                </a:cubicBezTo>
                <a:cubicBezTo>
                  <a:pt x="2453" y="2168"/>
                  <a:pt x="2281" y="2463"/>
                  <a:pt x="2074" y="2671"/>
                </a:cubicBezTo>
                <a:cubicBezTo>
                  <a:pt x="1168" y="3553"/>
                  <a:pt x="1" y="4258"/>
                  <a:pt x="19" y="5792"/>
                </a:cubicBezTo>
                <a:cubicBezTo>
                  <a:pt x="220" y="5655"/>
                  <a:pt x="410" y="5532"/>
                  <a:pt x="547" y="5442"/>
                </a:cubicBezTo>
                <a:cubicBezTo>
                  <a:pt x="712" y="5786"/>
                  <a:pt x="842" y="6040"/>
                  <a:pt x="1031" y="6431"/>
                </a:cubicBezTo>
                <a:cubicBezTo>
                  <a:pt x="1488" y="6011"/>
                  <a:pt x="1920" y="5674"/>
                  <a:pt x="2275" y="5259"/>
                </a:cubicBezTo>
                <a:cubicBezTo>
                  <a:pt x="3299" y="4075"/>
                  <a:pt x="4552" y="3457"/>
                  <a:pt x="6045" y="3457"/>
                </a:cubicBezTo>
                <a:cubicBezTo>
                  <a:pt x="6218" y="3457"/>
                  <a:pt x="6395" y="3466"/>
                  <a:pt x="6574" y="3482"/>
                </a:cubicBezTo>
                <a:cubicBezTo>
                  <a:pt x="8339" y="3649"/>
                  <a:pt x="9766" y="4690"/>
                  <a:pt x="11299" y="5425"/>
                </a:cubicBezTo>
                <a:cubicBezTo>
                  <a:pt x="12873" y="6180"/>
                  <a:pt x="14466" y="6731"/>
                  <a:pt x="16176" y="6731"/>
                </a:cubicBezTo>
                <a:cubicBezTo>
                  <a:pt x="16596" y="6731"/>
                  <a:pt x="17023" y="6697"/>
                  <a:pt x="17459" y="6626"/>
                </a:cubicBezTo>
                <a:cubicBezTo>
                  <a:pt x="19170" y="6342"/>
                  <a:pt x="20632" y="5461"/>
                  <a:pt x="22106" y="4679"/>
                </a:cubicBezTo>
                <a:cubicBezTo>
                  <a:pt x="23545" y="3918"/>
                  <a:pt x="24959" y="3588"/>
                  <a:pt x="26357" y="3588"/>
                </a:cubicBezTo>
                <a:cubicBezTo>
                  <a:pt x="28136" y="3588"/>
                  <a:pt x="29888" y="4122"/>
                  <a:pt x="31628" y="4980"/>
                </a:cubicBezTo>
                <a:cubicBezTo>
                  <a:pt x="33281" y="5792"/>
                  <a:pt x="34956" y="6366"/>
                  <a:pt x="36804" y="6401"/>
                </a:cubicBezTo>
                <a:cubicBezTo>
                  <a:pt x="36895" y="6403"/>
                  <a:pt x="36987" y="6404"/>
                  <a:pt x="37078" y="6404"/>
                </a:cubicBezTo>
                <a:cubicBezTo>
                  <a:pt x="38800" y="6404"/>
                  <a:pt x="40478" y="6087"/>
                  <a:pt x="42098" y="5524"/>
                </a:cubicBezTo>
                <a:cubicBezTo>
                  <a:pt x="43525" y="5027"/>
                  <a:pt x="44910" y="4388"/>
                  <a:pt x="46332" y="3867"/>
                </a:cubicBezTo>
                <a:cubicBezTo>
                  <a:pt x="47263" y="3524"/>
                  <a:pt x="48180" y="3373"/>
                  <a:pt x="49081" y="3373"/>
                </a:cubicBezTo>
                <a:cubicBezTo>
                  <a:pt x="50763" y="3373"/>
                  <a:pt x="52392" y="3900"/>
                  <a:pt x="53965" y="4690"/>
                </a:cubicBezTo>
                <a:cubicBezTo>
                  <a:pt x="55854" y="5638"/>
                  <a:pt x="57832" y="6224"/>
                  <a:pt x="59893" y="6431"/>
                </a:cubicBezTo>
                <a:cubicBezTo>
                  <a:pt x="60181" y="6461"/>
                  <a:pt x="60467" y="6475"/>
                  <a:pt x="60752" y="6475"/>
                </a:cubicBezTo>
                <a:cubicBezTo>
                  <a:pt x="62636" y="6475"/>
                  <a:pt x="64438" y="5867"/>
                  <a:pt x="66193" y="5152"/>
                </a:cubicBezTo>
                <a:cubicBezTo>
                  <a:pt x="67827" y="4488"/>
                  <a:pt x="69439" y="3737"/>
                  <a:pt x="71114" y="3209"/>
                </a:cubicBezTo>
                <a:cubicBezTo>
                  <a:pt x="71913" y="2961"/>
                  <a:pt x="72716" y="2834"/>
                  <a:pt x="73521" y="2834"/>
                </a:cubicBezTo>
                <a:cubicBezTo>
                  <a:pt x="74518" y="2834"/>
                  <a:pt x="75516" y="3029"/>
                  <a:pt x="76509" y="3428"/>
                </a:cubicBezTo>
                <a:cubicBezTo>
                  <a:pt x="78362" y="4181"/>
                  <a:pt x="80257" y="4857"/>
                  <a:pt x="82164" y="5461"/>
                </a:cubicBezTo>
                <a:cubicBezTo>
                  <a:pt x="82944" y="5705"/>
                  <a:pt x="83793" y="5855"/>
                  <a:pt x="84617" y="5855"/>
                </a:cubicBezTo>
                <a:cubicBezTo>
                  <a:pt x="84687" y="5855"/>
                  <a:pt x="84758" y="5854"/>
                  <a:pt x="84829" y="5851"/>
                </a:cubicBezTo>
                <a:cubicBezTo>
                  <a:pt x="86884" y="5792"/>
                  <a:pt x="88696" y="4945"/>
                  <a:pt x="90454" y="3926"/>
                </a:cubicBezTo>
                <a:cubicBezTo>
                  <a:pt x="91855" y="3115"/>
                  <a:pt x="93344" y="2720"/>
                  <a:pt x="94866" y="2720"/>
                </a:cubicBezTo>
                <a:cubicBezTo>
                  <a:pt x="95680" y="2720"/>
                  <a:pt x="96504" y="2833"/>
                  <a:pt x="97329" y="3056"/>
                </a:cubicBezTo>
                <a:cubicBezTo>
                  <a:pt x="98986" y="3512"/>
                  <a:pt x="100563" y="4281"/>
                  <a:pt x="102173" y="4915"/>
                </a:cubicBezTo>
                <a:cubicBezTo>
                  <a:pt x="103685" y="5516"/>
                  <a:pt x="105187" y="6002"/>
                  <a:pt x="106859" y="6002"/>
                </a:cubicBezTo>
                <a:cubicBezTo>
                  <a:pt x="106935" y="6002"/>
                  <a:pt x="107011" y="6001"/>
                  <a:pt x="107087" y="5999"/>
                </a:cubicBezTo>
                <a:cubicBezTo>
                  <a:pt x="109243" y="5939"/>
                  <a:pt x="111067" y="5128"/>
                  <a:pt x="112796" y="3985"/>
                </a:cubicBezTo>
                <a:cubicBezTo>
                  <a:pt x="113984" y="3203"/>
                  <a:pt x="115187" y="2520"/>
                  <a:pt x="116656" y="2520"/>
                </a:cubicBezTo>
                <a:cubicBezTo>
                  <a:pt x="116711" y="2520"/>
                  <a:pt x="116766" y="2521"/>
                  <a:pt x="116822" y="2523"/>
                </a:cubicBezTo>
                <a:cubicBezTo>
                  <a:pt x="118380" y="2576"/>
                  <a:pt x="119771" y="3162"/>
                  <a:pt x="121039" y="3955"/>
                </a:cubicBezTo>
                <a:cubicBezTo>
                  <a:pt x="122247" y="4707"/>
                  <a:pt x="123324" y="5661"/>
                  <a:pt x="124455" y="6526"/>
                </a:cubicBezTo>
                <a:cubicBezTo>
                  <a:pt x="124761" y="6759"/>
                  <a:pt x="125060" y="6871"/>
                  <a:pt x="125329" y="6871"/>
                </a:cubicBezTo>
                <a:cubicBezTo>
                  <a:pt x="125804" y="6871"/>
                  <a:pt x="126183" y="6521"/>
                  <a:pt x="126339" y="5874"/>
                </a:cubicBezTo>
                <a:cubicBezTo>
                  <a:pt x="126357" y="5786"/>
                  <a:pt x="126570" y="5745"/>
                  <a:pt x="126705" y="5674"/>
                </a:cubicBezTo>
                <a:cubicBezTo>
                  <a:pt x="126724" y="4909"/>
                  <a:pt x="126226" y="4471"/>
                  <a:pt x="125611" y="4086"/>
                </a:cubicBezTo>
                <a:cubicBezTo>
                  <a:pt x="125084" y="3755"/>
                  <a:pt x="124581" y="3381"/>
                  <a:pt x="124070" y="3020"/>
                </a:cubicBezTo>
                <a:cubicBezTo>
                  <a:pt x="123277" y="2452"/>
                  <a:pt x="122507" y="1842"/>
                  <a:pt x="121690" y="1321"/>
                </a:cubicBezTo>
                <a:cubicBezTo>
                  <a:pt x="121517" y="1213"/>
                  <a:pt x="121299" y="1023"/>
                  <a:pt x="121064" y="1023"/>
                </a:cubicBezTo>
                <a:cubicBezTo>
                  <a:pt x="120937" y="1023"/>
                  <a:pt x="120805" y="1078"/>
                  <a:pt x="120672" y="1232"/>
                </a:cubicBezTo>
                <a:cubicBezTo>
                  <a:pt x="120668" y="1237"/>
                  <a:pt x="120660" y="1240"/>
                  <a:pt x="120650" y="1240"/>
                </a:cubicBezTo>
                <a:cubicBezTo>
                  <a:pt x="120598" y="1240"/>
                  <a:pt x="120481" y="1189"/>
                  <a:pt x="120416" y="1149"/>
                </a:cubicBezTo>
                <a:cubicBezTo>
                  <a:pt x="119984" y="894"/>
                  <a:pt x="119577" y="616"/>
                  <a:pt x="119132" y="391"/>
                </a:cubicBezTo>
                <a:cubicBezTo>
                  <a:pt x="118742" y="190"/>
                  <a:pt x="118355" y="4"/>
                  <a:pt x="117931" y="4"/>
                </a:cubicBezTo>
                <a:cubicBezTo>
                  <a:pt x="117704" y="4"/>
                  <a:pt x="117467" y="57"/>
                  <a:pt x="117213" y="189"/>
                </a:cubicBezTo>
                <a:cubicBezTo>
                  <a:pt x="117097" y="249"/>
                  <a:pt x="116959" y="268"/>
                  <a:pt x="116802" y="268"/>
                </a:cubicBezTo>
                <a:cubicBezTo>
                  <a:pt x="116535" y="268"/>
                  <a:pt x="116215" y="213"/>
                  <a:pt x="115857" y="213"/>
                </a:cubicBezTo>
                <a:cubicBezTo>
                  <a:pt x="116106" y="83"/>
                  <a:pt x="116188" y="42"/>
                  <a:pt x="116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uadroTexto 2">
            <a:extLst>
              <a:ext uri="{FF2B5EF4-FFF2-40B4-BE49-F238E27FC236}">
                <a16:creationId xmlns:a16="http://schemas.microsoft.com/office/drawing/2014/main" id="{4A3F390B-AAF6-8223-CDFE-F9249435AFB3}"/>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4" name="Imagen 3">
            <a:extLst>
              <a:ext uri="{FF2B5EF4-FFF2-40B4-BE49-F238E27FC236}">
                <a16:creationId xmlns:a16="http://schemas.microsoft.com/office/drawing/2014/main" id="{12BE6ABF-DA26-3D56-5746-23A217467854}"/>
              </a:ext>
            </a:extLst>
          </p:cNvPr>
          <p:cNvPicPr>
            <a:picLocks noChangeAspect="1"/>
          </p:cNvPicPr>
          <p:nvPr/>
        </p:nvPicPr>
        <p:blipFill>
          <a:blip r:embed="rId4"/>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3701881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A62AAF0-3CBD-518D-E78A-F209832B58E5}"/>
              </a:ext>
            </a:extLst>
          </p:cNvPr>
          <p:cNvSpPr>
            <a:spLocks noGrp="1"/>
          </p:cNvSpPr>
          <p:nvPr>
            <p:ph type="body" idx="1"/>
          </p:nvPr>
        </p:nvSpPr>
        <p:spPr>
          <a:xfrm>
            <a:off x="520885" y="705886"/>
            <a:ext cx="7704000" cy="3416400"/>
          </a:xfrm>
        </p:spPr>
        <p:txBody>
          <a:bodyPr/>
          <a:lstStyle/>
          <a:p>
            <a:pPr marL="114300" indent="0">
              <a:buNone/>
            </a:pPr>
            <a:r>
              <a:rPr lang="es-ES" sz="1800" dirty="0">
                <a:solidFill>
                  <a:srgbClr val="000000"/>
                </a:solidFill>
              </a:rPr>
              <a:t>Referencias fotográficas: </a:t>
            </a:r>
          </a:p>
          <a:p>
            <a:pPr lvl="1">
              <a:buFont typeface="Wingdings" panose="05000000000000000000" pitchFamily="2" charset="2"/>
              <a:buChar char="Ø"/>
            </a:pPr>
            <a:r>
              <a:rPr lang="es-ES" dirty="0">
                <a:solidFill>
                  <a:srgbClr val="000000"/>
                </a:solidFill>
                <a:hlinkClick r:id="rId2"/>
              </a:rPr>
              <a:t>https://unsplash.com/es</a:t>
            </a:r>
            <a:endParaRPr lang="es-ES" dirty="0">
              <a:solidFill>
                <a:srgbClr val="000000"/>
              </a:solidFill>
            </a:endParaRPr>
          </a:p>
          <a:p>
            <a:pPr lvl="1">
              <a:buFont typeface="Wingdings" panose="05000000000000000000" pitchFamily="2" charset="2"/>
              <a:buChar char="Ø"/>
            </a:pPr>
            <a:r>
              <a:rPr lang="es-ES" dirty="0">
                <a:solidFill>
                  <a:srgbClr val="000000"/>
                </a:solidFill>
                <a:hlinkClick r:id="rId3"/>
              </a:rPr>
              <a:t>https://pixabay.com/es/</a:t>
            </a:r>
            <a:endParaRPr lang="es-ES" dirty="0">
              <a:solidFill>
                <a:srgbClr val="000000"/>
              </a:solidFill>
            </a:endParaRPr>
          </a:p>
          <a:p>
            <a:pPr lvl="1">
              <a:buFont typeface="Wingdings" panose="05000000000000000000" pitchFamily="2" charset="2"/>
              <a:buChar char="Ø"/>
            </a:pPr>
            <a:r>
              <a:rPr lang="es-ES" dirty="0">
                <a:solidFill>
                  <a:srgbClr val="000000"/>
                </a:solidFill>
                <a:hlinkClick r:id="rId4"/>
              </a:rPr>
              <a:t>https://www.pexels.com/es-es/</a:t>
            </a:r>
            <a:endParaRPr lang="es-ES" dirty="0">
              <a:solidFill>
                <a:srgbClr val="000000"/>
              </a:solidFill>
            </a:endParaRPr>
          </a:p>
          <a:p>
            <a:pPr lvl="1">
              <a:buFont typeface="Wingdings" panose="05000000000000000000" pitchFamily="2" charset="2"/>
              <a:buChar char="Ø"/>
            </a:pPr>
            <a:r>
              <a:rPr lang="es-ES" dirty="0">
                <a:solidFill>
                  <a:srgbClr val="000000"/>
                </a:solidFill>
                <a:hlinkClick r:id="rId5"/>
              </a:rPr>
              <a:t>https://tinypng.com/</a:t>
            </a:r>
            <a:endParaRPr lang="es-ES" dirty="0">
              <a:solidFill>
                <a:srgbClr val="000000"/>
              </a:solidFill>
            </a:endParaRPr>
          </a:p>
          <a:p>
            <a:pPr marL="114300" indent="0">
              <a:buNone/>
            </a:pPr>
            <a:r>
              <a:rPr lang="es-ES" sz="1800" dirty="0">
                <a:solidFill>
                  <a:srgbClr val="000000"/>
                </a:solidFill>
              </a:rPr>
              <a:t>Referencias estéticas: </a:t>
            </a:r>
          </a:p>
          <a:p>
            <a:pPr lvl="1">
              <a:buFont typeface="Wingdings" panose="05000000000000000000" pitchFamily="2" charset="2"/>
              <a:buChar char="Ø"/>
            </a:pPr>
            <a:r>
              <a:rPr lang="es-ES" dirty="0">
                <a:solidFill>
                  <a:srgbClr val="000000"/>
                </a:solidFill>
                <a:hlinkClick r:id="rId6"/>
              </a:rPr>
              <a:t>https://pets.travel/</a:t>
            </a:r>
            <a:endParaRPr lang="es-ES" dirty="0">
              <a:solidFill>
                <a:srgbClr val="000000"/>
              </a:solidFill>
            </a:endParaRPr>
          </a:p>
          <a:p>
            <a:pPr lvl="1">
              <a:buFont typeface="Wingdings" panose="05000000000000000000" pitchFamily="2" charset="2"/>
              <a:buChar char="Ø"/>
            </a:pPr>
            <a:r>
              <a:rPr lang="es-ES" dirty="0">
                <a:solidFill>
                  <a:srgbClr val="000000"/>
                </a:solidFill>
                <a:hlinkClick r:id="rId7"/>
              </a:rPr>
              <a:t>https://www.travelguau.com/home</a:t>
            </a:r>
            <a:endParaRPr lang="es-ES" dirty="0">
              <a:solidFill>
                <a:srgbClr val="000000"/>
              </a:solidFill>
            </a:endParaRPr>
          </a:p>
          <a:p>
            <a:pPr lvl="1">
              <a:buFont typeface="Wingdings" panose="05000000000000000000" pitchFamily="2" charset="2"/>
              <a:buChar char="Ø"/>
            </a:pPr>
            <a:r>
              <a:rPr lang="es-ES" dirty="0">
                <a:solidFill>
                  <a:srgbClr val="000000"/>
                </a:solidFill>
                <a:hlinkClick r:id="rId8"/>
              </a:rPr>
              <a:t>http://www.mascotour.com/es</a:t>
            </a:r>
            <a:endParaRPr lang="es-ES" dirty="0">
              <a:solidFill>
                <a:srgbClr val="000000"/>
              </a:solidFill>
            </a:endParaRPr>
          </a:p>
          <a:p>
            <a:pPr marL="114300" indent="0">
              <a:buNone/>
            </a:pPr>
            <a:r>
              <a:rPr lang="es-ES" sz="1800" dirty="0">
                <a:solidFill>
                  <a:srgbClr val="000000"/>
                </a:solidFill>
              </a:rPr>
              <a:t>Referencias de código:</a:t>
            </a:r>
          </a:p>
          <a:p>
            <a:pPr lvl="1">
              <a:buFont typeface="Wingdings" panose="05000000000000000000" pitchFamily="2" charset="2"/>
              <a:buChar char="Ø"/>
            </a:pPr>
            <a:r>
              <a:rPr lang="es-ES" dirty="0">
                <a:solidFill>
                  <a:srgbClr val="000000"/>
                </a:solidFill>
                <a:hlinkClick r:id="rId9"/>
              </a:rPr>
              <a:t>https://developer.mozilla.org/es/docs/Web/CSS/Reference</a:t>
            </a:r>
            <a:endParaRPr lang="es-ES" dirty="0">
              <a:solidFill>
                <a:srgbClr val="000000"/>
              </a:solidFill>
            </a:endParaRPr>
          </a:p>
        </p:txBody>
      </p:sp>
      <p:sp>
        <p:nvSpPr>
          <p:cNvPr id="4" name="CuadroTexto 3">
            <a:extLst>
              <a:ext uri="{FF2B5EF4-FFF2-40B4-BE49-F238E27FC236}">
                <a16:creationId xmlns:a16="http://schemas.microsoft.com/office/drawing/2014/main" id="{BBF8D3E3-6D5C-D4D0-CF9A-88C21644B6C1}"/>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5" name="Imagen 4">
            <a:extLst>
              <a:ext uri="{FF2B5EF4-FFF2-40B4-BE49-F238E27FC236}">
                <a16:creationId xmlns:a16="http://schemas.microsoft.com/office/drawing/2014/main" id="{731B4776-CDDB-F097-C6D8-ECD5D934567A}"/>
              </a:ext>
            </a:extLst>
          </p:cNvPr>
          <p:cNvPicPr>
            <a:picLocks noChangeAspect="1"/>
          </p:cNvPicPr>
          <p:nvPr/>
        </p:nvPicPr>
        <p:blipFill>
          <a:blip r:embed="rId10"/>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1074825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F56FD6D-6344-C90B-57B9-8821FD13E9CA}"/>
              </a:ext>
            </a:extLst>
          </p:cNvPr>
          <p:cNvSpPr txBox="1"/>
          <p:nvPr/>
        </p:nvSpPr>
        <p:spPr>
          <a:xfrm>
            <a:off x="1181100" y="2299275"/>
            <a:ext cx="7612380" cy="861774"/>
          </a:xfrm>
          <a:prstGeom prst="rect">
            <a:avLst/>
          </a:prstGeom>
          <a:noFill/>
        </p:spPr>
        <p:txBody>
          <a:bodyPr wrap="square" rtlCol="0">
            <a:spAutoFit/>
          </a:bodyPr>
          <a:lstStyle/>
          <a:p>
            <a:r>
              <a:rPr lang="es-ES" sz="3200" dirty="0">
                <a:solidFill>
                  <a:schemeClr val="bg1"/>
                </a:solidFill>
                <a:latin typeface="Arimo" panose="020B0604020202020204" charset="0"/>
                <a:ea typeface="Arimo" panose="020B0604020202020204" charset="0"/>
                <a:cs typeface="Arimo" panose="020B0604020202020204" charset="0"/>
              </a:rPr>
              <a:t>Realizado por: Silvia Rubio Izquierdo</a:t>
            </a:r>
          </a:p>
          <a:p>
            <a:pPr algn="ctr"/>
            <a:r>
              <a:rPr lang="es-ES" sz="1800">
                <a:solidFill>
                  <a:schemeClr val="bg1"/>
                </a:solidFill>
                <a:latin typeface="Arimo" panose="020B0604020202020204" charset="0"/>
                <a:ea typeface="Arimo" panose="020B0604020202020204" charset="0"/>
                <a:cs typeface="Arimo" panose="020B0604020202020204" charset="0"/>
              </a:rPr>
              <a:t>https://silvia-ri.github.io/TRABAJO-FINAL/</a:t>
            </a:r>
            <a:endParaRPr lang="es-ES" sz="1800" dirty="0">
              <a:solidFill>
                <a:schemeClr val="bg1"/>
              </a:solidFill>
              <a:latin typeface="Arimo" panose="020B0604020202020204" charset="0"/>
              <a:ea typeface="Arimo" panose="020B0604020202020204" charset="0"/>
              <a:cs typeface="Arimo" panose="020B0604020202020204" charset="0"/>
            </a:endParaRPr>
          </a:p>
        </p:txBody>
      </p:sp>
      <p:sp>
        <p:nvSpPr>
          <p:cNvPr id="3" name="CuadroTexto 2">
            <a:extLst>
              <a:ext uri="{FF2B5EF4-FFF2-40B4-BE49-F238E27FC236}">
                <a16:creationId xmlns:a16="http://schemas.microsoft.com/office/drawing/2014/main" id="{E6B7B254-F736-4229-D9A9-A0D6EC7D9FCF}"/>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4" name="Imagen 3">
            <a:extLst>
              <a:ext uri="{FF2B5EF4-FFF2-40B4-BE49-F238E27FC236}">
                <a16:creationId xmlns:a16="http://schemas.microsoft.com/office/drawing/2014/main" id="{704C7280-3AE6-F2CF-59BC-3569306FEC44}"/>
              </a:ext>
            </a:extLst>
          </p:cNvPr>
          <p:cNvPicPr>
            <a:picLocks noChangeAspect="1"/>
          </p:cNvPicPr>
          <p:nvPr/>
        </p:nvPicPr>
        <p:blipFill>
          <a:blip r:embed="rId2"/>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1506674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30"/>
          <p:cNvSpPr txBox="1">
            <a:spLocks noGrp="1"/>
          </p:cNvSpPr>
          <p:nvPr>
            <p:ph type="title"/>
          </p:nvPr>
        </p:nvSpPr>
        <p:spPr>
          <a:xfrm>
            <a:off x="789450" y="2556375"/>
            <a:ext cx="40305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Introducción</a:t>
            </a:r>
            <a:endParaRPr dirty="0"/>
          </a:p>
        </p:txBody>
      </p:sp>
      <p:sp>
        <p:nvSpPr>
          <p:cNvPr id="250" name="Google Shape;250;p30"/>
          <p:cNvSpPr txBox="1">
            <a:spLocks noGrp="1"/>
          </p:cNvSpPr>
          <p:nvPr>
            <p:ph type="title" idx="2"/>
          </p:nvPr>
        </p:nvSpPr>
        <p:spPr>
          <a:xfrm>
            <a:off x="3437250" y="1271038"/>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51" name="Google Shape;251;p30"/>
          <p:cNvPicPr preferRelativeResize="0"/>
          <p:nvPr/>
        </p:nvPicPr>
        <p:blipFill>
          <a:blip r:embed="rId3"/>
          <a:srcRect l="16972" r="16972"/>
          <a:stretch/>
        </p:blipFill>
        <p:spPr>
          <a:xfrm>
            <a:off x="5431157" y="1287168"/>
            <a:ext cx="2659500" cy="2684100"/>
          </a:xfrm>
          <a:prstGeom prst="ellipse">
            <a:avLst/>
          </a:prstGeom>
          <a:noFill/>
          <a:ln>
            <a:noFill/>
          </a:ln>
        </p:spPr>
      </p:pic>
      <p:sp>
        <p:nvSpPr>
          <p:cNvPr id="252" name="Google Shape;252;p30"/>
          <p:cNvSpPr/>
          <p:nvPr/>
        </p:nvSpPr>
        <p:spPr>
          <a:xfrm rot="654391">
            <a:off x="5719154" y="1230606"/>
            <a:ext cx="1505393" cy="734347"/>
          </a:xfrm>
          <a:custGeom>
            <a:avLst/>
            <a:gdLst/>
            <a:ahLst/>
            <a:cxnLst/>
            <a:rect l="l" t="t" r="r" b="b"/>
            <a:pathLst>
              <a:path w="60218" h="29375" extrusionOk="0">
                <a:moveTo>
                  <a:pt x="35355" y="1"/>
                </a:moveTo>
                <a:cubicBezTo>
                  <a:pt x="34283" y="1"/>
                  <a:pt x="33211" y="35"/>
                  <a:pt x="32139" y="43"/>
                </a:cubicBezTo>
                <a:cubicBezTo>
                  <a:pt x="29839" y="59"/>
                  <a:pt x="27547" y="26"/>
                  <a:pt x="25256" y="100"/>
                </a:cubicBezTo>
                <a:cubicBezTo>
                  <a:pt x="23374" y="157"/>
                  <a:pt x="21499" y="305"/>
                  <a:pt x="19633" y="509"/>
                </a:cubicBezTo>
                <a:cubicBezTo>
                  <a:pt x="18373" y="640"/>
                  <a:pt x="17105" y="845"/>
                  <a:pt x="15885" y="1172"/>
                </a:cubicBezTo>
                <a:cubicBezTo>
                  <a:pt x="13864" y="1704"/>
                  <a:pt x="12612" y="3153"/>
                  <a:pt x="11826" y="5027"/>
                </a:cubicBezTo>
                <a:cubicBezTo>
                  <a:pt x="11507" y="5796"/>
                  <a:pt x="11253" y="6582"/>
                  <a:pt x="10983" y="7367"/>
                </a:cubicBezTo>
                <a:cubicBezTo>
                  <a:pt x="10598" y="8546"/>
                  <a:pt x="10197" y="9716"/>
                  <a:pt x="9862" y="10903"/>
                </a:cubicBezTo>
                <a:cubicBezTo>
                  <a:pt x="9444" y="12343"/>
                  <a:pt x="9093" y="13792"/>
                  <a:pt x="8692" y="15248"/>
                </a:cubicBezTo>
                <a:cubicBezTo>
                  <a:pt x="8405" y="16304"/>
                  <a:pt x="8102" y="17335"/>
                  <a:pt x="7816" y="18375"/>
                </a:cubicBezTo>
                <a:cubicBezTo>
                  <a:pt x="7611" y="19144"/>
                  <a:pt x="7415" y="19921"/>
                  <a:pt x="7177" y="20683"/>
                </a:cubicBezTo>
                <a:cubicBezTo>
                  <a:pt x="7138" y="20786"/>
                  <a:pt x="6906" y="20904"/>
                  <a:pt x="6766" y="20904"/>
                </a:cubicBezTo>
                <a:cubicBezTo>
                  <a:pt x="6761" y="20904"/>
                  <a:pt x="6756" y="20904"/>
                  <a:pt x="6752" y="20904"/>
                </a:cubicBezTo>
                <a:cubicBezTo>
                  <a:pt x="6195" y="20887"/>
                  <a:pt x="5655" y="20805"/>
                  <a:pt x="5107" y="20764"/>
                </a:cubicBezTo>
                <a:cubicBezTo>
                  <a:pt x="5080" y="20763"/>
                  <a:pt x="5053" y="20762"/>
                  <a:pt x="5025" y="20762"/>
                </a:cubicBezTo>
                <a:cubicBezTo>
                  <a:pt x="4745" y="20762"/>
                  <a:pt x="4459" y="20840"/>
                  <a:pt x="4182" y="20840"/>
                </a:cubicBezTo>
                <a:cubicBezTo>
                  <a:pt x="3941" y="20840"/>
                  <a:pt x="3708" y="20781"/>
                  <a:pt x="3495" y="20560"/>
                </a:cubicBezTo>
                <a:cubicBezTo>
                  <a:pt x="3493" y="20557"/>
                  <a:pt x="3491" y="20555"/>
                  <a:pt x="3487" y="20555"/>
                </a:cubicBezTo>
                <a:cubicBezTo>
                  <a:pt x="3472" y="20555"/>
                  <a:pt x="3439" y="20581"/>
                  <a:pt x="3413" y="20601"/>
                </a:cubicBezTo>
                <a:cubicBezTo>
                  <a:pt x="3470" y="20650"/>
                  <a:pt x="3519" y="20707"/>
                  <a:pt x="3675" y="20871"/>
                </a:cubicBezTo>
                <a:cubicBezTo>
                  <a:pt x="2979" y="20822"/>
                  <a:pt x="2406" y="20781"/>
                  <a:pt x="1760" y="20732"/>
                </a:cubicBezTo>
                <a:cubicBezTo>
                  <a:pt x="1882" y="20601"/>
                  <a:pt x="1915" y="20568"/>
                  <a:pt x="1964" y="20503"/>
                </a:cubicBezTo>
                <a:lnTo>
                  <a:pt x="1964" y="20503"/>
                </a:lnTo>
                <a:cubicBezTo>
                  <a:pt x="1508" y="20523"/>
                  <a:pt x="1216" y="21017"/>
                  <a:pt x="724" y="21017"/>
                </a:cubicBezTo>
                <a:cubicBezTo>
                  <a:pt x="616" y="21017"/>
                  <a:pt x="499" y="20993"/>
                  <a:pt x="368" y="20936"/>
                </a:cubicBezTo>
                <a:cubicBezTo>
                  <a:pt x="205" y="21345"/>
                  <a:pt x="0" y="21796"/>
                  <a:pt x="0" y="22377"/>
                </a:cubicBezTo>
                <a:cubicBezTo>
                  <a:pt x="0" y="23064"/>
                  <a:pt x="532" y="23318"/>
                  <a:pt x="900" y="23784"/>
                </a:cubicBezTo>
                <a:cubicBezTo>
                  <a:pt x="696" y="23792"/>
                  <a:pt x="565" y="23801"/>
                  <a:pt x="409" y="23809"/>
                </a:cubicBezTo>
                <a:cubicBezTo>
                  <a:pt x="426" y="23891"/>
                  <a:pt x="442" y="23973"/>
                  <a:pt x="458" y="24038"/>
                </a:cubicBezTo>
                <a:cubicBezTo>
                  <a:pt x="1113" y="24177"/>
                  <a:pt x="1760" y="24365"/>
                  <a:pt x="2414" y="24447"/>
                </a:cubicBezTo>
                <a:cubicBezTo>
                  <a:pt x="3937" y="24627"/>
                  <a:pt x="5467" y="24758"/>
                  <a:pt x="6997" y="24906"/>
                </a:cubicBezTo>
                <a:cubicBezTo>
                  <a:pt x="8692" y="25061"/>
                  <a:pt x="10394" y="25208"/>
                  <a:pt x="12096" y="25347"/>
                </a:cubicBezTo>
                <a:cubicBezTo>
                  <a:pt x="12775" y="25397"/>
                  <a:pt x="13446" y="25372"/>
                  <a:pt x="14126" y="25437"/>
                </a:cubicBezTo>
                <a:cubicBezTo>
                  <a:pt x="15018" y="25511"/>
                  <a:pt x="15902" y="25642"/>
                  <a:pt x="16794" y="25732"/>
                </a:cubicBezTo>
                <a:cubicBezTo>
                  <a:pt x="17023" y="25765"/>
                  <a:pt x="17244" y="25740"/>
                  <a:pt x="17473" y="25765"/>
                </a:cubicBezTo>
                <a:cubicBezTo>
                  <a:pt x="18586" y="25879"/>
                  <a:pt x="19691" y="26019"/>
                  <a:pt x="20804" y="26125"/>
                </a:cubicBezTo>
                <a:cubicBezTo>
                  <a:pt x="21589" y="26190"/>
                  <a:pt x="22383" y="26174"/>
                  <a:pt x="23161" y="26256"/>
                </a:cubicBezTo>
                <a:cubicBezTo>
                  <a:pt x="24527" y="26387"/>
                  <a:pt x="25902" y="26616"/>
                  <a:pt x="27269" y="26722"/>
                </a:cubicBezTo>
                <a:cubicBezTo>
                  <a:pt x="28750" y="26845"/>
                  <a:pt x="30240" y="26861"/>
                  <a:pt x="31713" y="26968"/>
                </a:cubicBezTo>
                <a:cubicBezTo>
                  <a:pt x="33006" y="27074"/>
                  <a:pt x="34299" y="27254"/>
                  <a:pt x="35584" y="27393"/>
                </a:cubicBezTo>
                <a:cubicBezTo>
                  <a:pt x="37564" y="27582"/>
                  <a:pt x="39545" y="27786"/>
                  <a:pt x="41517" y="27966"/>
                </a:cubicBezTo>
                <a:cubicBezTo>
                  <a:pt x="42851" y="28089"/>
                  <a:pt x="44193" y="28155"/>
                  <a:pt x="45519" y="28269"/>
                </a:cubicBezTo>
                <a:cubicBezTo>
                  <a:pt x="47410" y="28425"/>
                  <a:pt x="49292" y="28588"/>
                  <a:pt x="51191" y="28760"/>
                </a:cubicBezTo>
                <a:cubicBezTo>
                  <a:pt x="52296" y="28867"/>
                  <a:pt x="53400" y="28997"/>
                  <a:pt x="54505" y="29088"/>
                </a:cubicBezTo>
                <a:cubicBezTo>
                  <a:pt x="55610" y="29178"/>
                  <a:pt x="56723" y="29178"/>
                  <a:pt x="57820" y="29358"/>
                </a:cubicBezTo>
                <a:cubicBezTo>
                  <a:pt x="57890" y="29369"/>
                  <a:pt x="57958" y="29374"/>
                  <a:pt x="58023" y="29374"/>
                </a:cubicBezTo>
                <a:cubicBezTo>
                  <a:pt x="58522" y="29374"/>
                  <a:pt x="58893" y="29078"/>
                  <a:pt x="59342" y="29006"/>
                </a:cubicBezTo>
                <a:cubicBezTo>
                  <a:pt x="59416" y="28989"/>
                  <a:pt x="59506" y="28924"/>
                  <a:pt x="59547" y="28850"/>
                </a:cubicBezTo>
                <a:cubicBezTo>
                  <a:pt x="60005" y="28138"/>
                  <a:pt x="60218" y="27369"/>
                  <a:pt x="59915" y="26542"/>
                </a:cubicBezTo>
                <a:cubicBezTo>
                  <a:pt x="59841" y="26370"/>
                  <a:pt x="59702" y="26215"/>
                  <a:pt x="59547" y="26002"/>
                </a:cubicBezTo>
                <a:lnTo>
                  <a:pt x="59547" y="26002"/>
                </a:lnTo>
                <a:cubicBezTo>
                  <a:pt x="59727" y="26027"/>
                  <a:pt x="59866" y="26043"/>
                  <a:pt x="60078" y="26068"/>
                </a:cubicBezTo>
                <a:cubicBezTo>
                  <a:pt x="59055" y="25233"/>
                  <a:pt x="57885" y="25347"/>
                  <a:pt x="56789" y="25241"/>
                </a:cubicBezTo>
                <a:cubicBezTo>
                  <a:pt x="56117" y="25183"/>
                  <a:pt x="55452" y="25061"/>
                  <a:pt x="54784" y="25061"/>
                </a:cubicBezTo>
                <a:cubicBezTo>
                  <a:pt x="54327" y="25061"/>
                  <a:pt x="53870" y="25118"/>
                  <a:pt x="53409" y="25290"/>
                </a:cubicBezTo>
                <a:cubicBezTo>
                  <a:pt x="53400" y="25249"/>
                  <a:pt x="53400" y="25200"/>
                  <a:pt x="53384" y="25159"/>
                </a:cubicBezTo>
                <a:cubicBezTo>
                  <a:pt x="53482" y="25110"/>
                  <a:pt x="53572" y="25061"/>
                  <a:pt x="53711" y="24979"/>
                </a:cubicBezTo>
                <a:cubicBezTo>
                  <a:pt x="53425" y="24955"/>
                  <a:pt x="53212" y="24946"/>
                  <a:pt x="52950" y="24922"/>
                </a:cubicBezTo>
                <a:lnTo>
                  <a:pt x="52950" y="24103"/>
                </a:lnTo>
                <a:cubicBezTo>
                  <a:pt x="52950" y="23531"/>
                  <a:pt x="52983" y="22958"/>
                  <a:pt x="52942" y="22401"/>
                </a:cubicBezTo>
                <a:cubicBezTo>
                  <a:pt x="52795" y="20535"/>
                  <a:pt x="52615" y="18686"/>
                  <a:pt x="52467" y="16820"/>
                </a:cubicBezTo>
                <a:cubicBezTo>
                  <a:pt x="52377" y="15609"/>
                  <a:pt x="52345" y="14397"/>
                  <a:pt x="52214" y="13194"/>
                </a:cubicBezTo>
                <a:cubicBezTo>
                  <a:pt x="52058" y="11852"/>
                  <a:pt x="51821" y="10518"/>
                  <a:pt x="51616" y="9184"/>
                </a:cubicBezTo>
                <a:cubicBezTo>
                  <a:pt x="51567" y="8816"/>
                  <a:pt x="51551" y="8448"/>
                  <a:pt x="51453" y="8087"/>
                </a:cubicBezTo>
                <a:cubicBezTo>
                  <a:pt x="51109" y="6729"/>
                  <a:pt x="50716" y="5362"/>
                  <a:pt x="50340" y="3955"/>
                </a:cubicBezTo>
                <a:cubicBezTo>
                  <a:pt x="50143" y="4086"/>
                  <a:pt x="50094" y="4118"/>
                  <a:pt x="49996" y="4192"/>
                </a:cubicBezTo>
                <a:cubicBezTo>
                  <a:pt x="49996" y="3914"/>
                  <a:pt x="50078" y="3668"/>
                  <a:pt x="49980" y="3513"/>
                </a:cubicBezTo>
                <a:cubicBezTo>
                  <a:pt x="49718" y="3054"/>
                  <a:pt x="49448" y="2539"/>
                  <a:pt x="49063" y="2195"/>
                </a:cubicBezTo>
                <a:cubicBezTo>
                  <a:pt x="47786" y="1049"/>
                  <a:pt x="46289" y="305"/>
                  <a:pt x="44537" y="198"/>
                </a:cubicBezTo>
                <a:cubicBezTo>
                  <a:pt x="43260" y="116"/>
                  <a:pt x="41976" y="116"/>
                  <a:pt x="40691" y="84"/>
                </a:cubicBezTo>
                <a:cubicBezTo>
                  <a:pt x="40558" y="81"/>
                  <a:pt x="40425" y="80"/>
                  <a:pt x="40292" y="80"/>
                </a:cubicBezTo>
                <a:cubicBezTo>
                  <a:pt x="39772" y="80"/>
                  <a:pt x="39252" y="95"/>
                  <a:pt x="38729" y="95"/>
                </a:cubicBezTo>
                <a:cubicBezTo>
                  <a:pt x="38497" y="95"/>
                  <a:pt x="38264" y="92"/>
                  <a:pt x="38031" y="84"/>
                </a:cubicBezTo>
                <a:cubicBezTo>
                  <a:pt x="37245" y="67"/>
                  <a:pt x="36460" y="2"/>
                  <a:pt x="35674" y="2"/>
                </a:cubicBezTo>
                <a:cubicBezTo>
                  <a:pt x="35568" y="1"/>
                  <a:pt x="35462" y="1"/>
                  <a:pt x="35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5663277" y="2638840"/>
            <a:ext cx="929325" cy="476875"/>
          </a:xfrm>
          <a:custGeom>
            <a:avLst/>
            <a:gdLst/>
            <a:ahLst/>
            <a:cxnLst/>
            <a:rect l="l" t="t" r="r" b="b"/>
            <a:pathLst>
              <a:path w="37173" h="19075" extrusionOk="0">
                <a:moveTo>
                  <a:pt x="3714" y="1"/>
                </a:moveTo>
                <a:cubicBezTo>
                  <a:pt x="3192" y="1"/>
                  <a:pt x="2706" y="161"/>
                  <a:pt x="2292" y="499"/>
                </a:cubicBezTo>
                <a:cubicBezTo>
                  <a:pt x="1703" y="974"/>
                  <a:pt x="1278" y="1743"/>
                  <a:pt x="1024" y="2455"/>
                </a:cubicBezTo>
                <a:cubicBezTo>
                  <a:pt x="680" y="3396"/>
                  <a:pt x="508" y="4411"/>
                  <a:pt x="386" y="5409"/>
                </a:cubicBezTo>
                <a:cubicBezTo>
                  <a:pt x="189" y="6956"/>
                  <a:pt x="1" y="8511"/>
                  <a:pt x="1" y="10058"/>
                </a:cubicBezTo>
                <a:cubicBezTo>
                  <a:pt x="1" y="11302"/>
                  <a:pt x="91" y="12554"/>
                  <a:pt x="377" y="13798"/>
                </a:cubicBezTo>
                <a:cubicBezTo>
                  <a:pt x="631" y="14927"/>
                  <a:pt x="1335" y="15435"/>
                  <a:pt x="2219" y="15844"/>
                </a:cubicBezTo>
                <a:cubicBezTo>
                  <a:pt x="2644" y="16040"/>
                  <a:pt x="3176" y="16065"/>
                  <a:pt x="3659" y="16073"/>
                </a:cubicBezTo>
                <a:cubicBezTo>
                  <a:pt x="4591" y="16082"/>
                  <a:pt x="5523" y="16094"/>
                  <a:pt x="6454" y="16094"/>
                </a:cubicBezTo>
                <a:cubicBezTo>
                  <a:pt x="7190" y="16094"/>
                  <a:pt x="7926" y="16087"/>
                  <a:pt x="8660" y="16065"/>
                </a:cubicBezTo>
                <a:cubicBezTo>
                  <a:pt x="9666" y="16040"/>
                  <a:pt x="10665" y="15901"/>
                  <a:pt x="11671" y="15787"/>
                </a:cubicBezTo>
                <a:cubicBezTo>
                  <a:pt x="12702" y="15672"/>
                  <a:pt x="13734" y="15582"/>
                  <a:pt x="14748" y="15377"/>
                </a:cubicBezTo>
                <a:cubicBezTo>
                  <a:pt x="14913" y="15346"/>
                  <a:pt x="15067" y="15329"/>
                  <a:pt x="15213" y="15329"/>
                </a:cubicBezTo>
                <a:cubicBezTo>
                  <a:pt x="15675" y="15329"/>
                  <a:pt x="16047" y="15499"/>
                  <a:pt x="16377" y="15909"/>
                </a:cubicBezTo>
                <a:cubicBezTo>
                  <a:pt x="16434" y="15991"/>
                  <a:pt x="16549" y="16065"/>
                  <a:pt x="16655" y="16089"/>
                </a:cubicBezTo>
                <a:cubicBezTo>
                  <a:pt x="17171" y="16245"/>
                  <a:pt x="17686" y="16450"/>
                  <a:pt x="18210" y="16499"/>
                </a:cubicBezTo>
                <a:cubicBezTo>
                  <a:pt x="18433" y="16522"/>
                  <a:pt x="18662" y="16542"/>
                  <a:pt x="18889" y="16542"/>
                </a:cubicBezTo>
                <a:cubicBezTo>
                  <a:pt x="19312" y="16542"/>
                  <a:pt x="19731" y="16470"/>
                  <a:pt x="20109" y="16204"/>
                </a:cubicBezTo>
                <a:cubicBezTo>
                  <a:pt x="20444" y="15967"/>
                  <a:pt x="20755" y="15680"/>
                  <a:pt x="21099" y="15459"/>
                </a:cubicBezTo>
                <a:cubicBezTo>
                  <a:pt x="21183" y="15404"/>
                  <a:pt x="21319" y="15371"/>
                  <a:pt x="21439" y="15371"/>
                </a:cubicBezTo>
                <a:cubicBezTo>
                  <a:pt x="21495" y="15371"/>
                  <a:pt x="21548" y="15378"/>
                  <a:pt x="21590" y="15394"/>
                </a:cubicBezTo>
                <a:cubicBezTo>
                  <a:pt x="22269" y="15672"/>
                  <a:pt x="22924" y="16008"/>
                  <a:pt x="23595" y="16286"/>
                </a:cubicBezTo>
                <a:cubicBezTo>
                  <a:pt x="24520" y="16662"/>
                  <a:pt x="25461" y="17006"/>
                  <a:pt x="26402" y="17342"/>
                </a:cubicBezTo>
                <a:cubicBezTo>
                  <a:pt x="27933" y="17890"/>
                  <a:pt x="29422" y="18627"/>
                  <a:pt x="31067" y="18807"/>
                </a:cubicBezTo>
                <a:cubicBezTo>
                  <a:pt x="31794" y="18884"/>
                  <a:pt x="32514" y="19075"/>
                  <a:pt x="33248" y="19075"/>
                </a:cubicBezTo>
                <a:cubicBezTo>
                  <a:pt x="33680" y="19075"/>
                  <a:pt x="34116" y="19009"/>
                  <a:pt x="34562" y="18815"/>
                </a:cubicBezTo>
                <a:cubicBezTo>
                  <a:pt x="35372" y="18463"/>
                  <a:pt x="35928" y="17841"/>
                  <a:pt x="36133" y="17153"/>
                </a:cubicBezTo>
                <a:cubicBezTo>
                  <a:pt x="36567" y="15664"/>
                  <a:pt x="36829" y="14101"/>
                  <a:pt x="37041" y="12546"/>
                </a:cubicBezTo>
                <a:cubicBezTo>
                  <a:pt x="37172" y="11588"/>
                  <a:pt x="37156" y="10598"/>
                  <a:pt x="37123" y="9624"/>
                </a:cubicBezTo>
                <a:cubicBezTo>
                  <a:pt x="37074" y="7922"/>
                  <a:pt x="37082" y="6187"/>
                  <a:pt x="35912" y="4714"/>
                </a:cubicBezTo>
                <a:cubicBezTo>
                  <a:pt x="35356" y="4002"/>
                  <a:pt x="34758" y="3323"/>
                  <a:pt x="33842" y="3232"/>
                </a:cubicBezTo>
                <a:cubicBezTo>
                  <a:pt x="33670" y="3218"/>
                  <a:pt x="33492" y="3210"/>
                  <a:pt x="33312" y="3210"/>
                </a:cubicBezTo>
                <a:cubicBezTo>
                  <a:pt x="32772" y="3210"/>
                  <a:pt x="32217" y="3284"/>
                  <a:pt x="31763" y="3486"/>
                </a:cubicBezTo>
                <a:cubicBezTo>
                  <a:pt x="29913" y="4337"/>
                  <a:pt x="28088" y="5270"/>
                  <a:pt x="26320" y="6285"/>
                </a:cubicBezTo>
                <a:cubicBezTo>
                  <a:pt x="25134" y="6956"/>
                  <a:pt x="24045" y="7816"/>
                  <a:pt x="22924" y="8601"/>
                </a:cubicBezTo>
                <a:cubicBezTo>
                  <a:pt x="22769" y="8716"/>
                  <a:pt x="22646" y="8879"/>
                  <a:pt x="22548" y="9043"/>
                </a:cubicBezTo>
                <a:cubicBezTo>
                  <a:pt x="22355" y="9359"/>
                  <a:pt x="21954" y="9535"/>
                  <a:pt x="21574" y="9535"/>
                </a:cubicBezTo>
                <a:cubicBezTo>
                  <a:pt x="21325" y="9535"/>
                  <a:pt x="21085" y="9459"/>
                  <a:pt x="20919" y="9297"/>
                </a:cubicBezTo>
                <a:cubicBezTo>
                  <a:pt x="20354" y="8758"/>
                  <a:pt x="19715" y="8414"/>
                  <a:pt x="18981" y="8414"/>
                </a:cubicBezTo>
                <a:cubicBezTo>
                  <a:pt x="18801" y="8414"/>
                  <a:pt x="18615" y="8435"/>
                  <a:pt x="18423" y="8478"/>
                </a:cubicBezTo>
                <a:cubicBezTo>
                  <a:pt x="17605" y="8675"/>
                  <a:pt x="16795" y="8953"/>
                  <a:pt x="15937" y="9206"/>
                </a:cubicBezTo>
                <a:lnTo>
                  <a:pt x="15937" y="9206"/>
                </a:lnTo>
                <a:cubicBezTo>
                  <a:pt x="15940" y="9196"/>
                  <a:pt x="15926" y="9115"/>
                  <a:pt x="15919" y="9027"/>
                </a:cubicBezTo>
                <a:cubicBezTo>
                  <a:pt x="15108" y="8249"/>
                  <a:pt x="14306" y="7455"/>
                  <a:pt x="13488" y="6702"/>
                </a:cubicBezTo>
                <a:cubicBezTo>
                  <a:pt x="12400" y="5696"/>
                  <a:pt x="11344" y="4632"/>
                  <a:pt x="10157" y="3748"/>
                </a:cubicBezTo>
                <a:cubicBezTo>
                  <a:pt x="8471" y="2480"/>
                  <a:pt x="6892" y="1056"/>
                  <a:pt x="4887" y="245"/>
                </a:cubicBezTo>
                <a:cubicBezTo>
                  <a:pt x="4486" y="84"/>
                  <a:pt x="4090" y="1"/>
                  <a:pt x="3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5197175" y="1731200"/>
            <a:ext cx="563075" cy="349300"/>
          </a:xfrm>
          <a:custGeom>
            <a:avLst/>
            <a:gdLst/>
            <a:ahLst/>
            <a:cxnLst/>
            <a:rect l="l" t="t" r="r" b="b"/>
            <a:pathLst>
              <a:path w="22523" h="13972" extrusionOk="0">
                <a:moveTo>
                  <a:pt x="21428" y="0"/>
                </a:moveTo>
                <a:cubicBezTo>
                  <a:pt x="21335" y="0"/>
                  <a:pt x="21247" y="20"/>
                  <a:pt x="21172" y="63"/>
                </a:cubicBezTo>
                <a:cubicBezTo>
                  <a:pt x="20730" y="309"/>
                  <a:pt x="20354" y="636"/>
                  <a:pt x="20141" y="1119"/>
                </a:cubicBezTo>
                <a:cubicBezTo>
                  <a:pt x="19977" y="1487"/>
                  <a:pt x="19805" y="1847"/>
                  <a:pt x="19609" y="2183"/>
                </a:cubicBezTo>
                <a:cubicBezTo>
                  <a:pt x="18951" y="3316"/>
                  <a:pt x="18045" y="3877"/>
                  <a:pt x="16963" y="3877"/>
                </a:cubicBezTo>
                <a:cubicBezTo>
                  <a:pt x="16498" y="3877"/>
                  <a:pt x="16000" y="3773"/>
                  <a:pt x="15476" y="3566"/>
                </a:cubicBezTo>
                <a:cubicBezTo>
                  <a:pt x="15035" y="3388"/>
                  <a:pt x="14577" y="3299"/>
                  <a:pt x="14115" y="3299"/>
                </a:cubicBezTo>
                <a:cubicBezTo>
                  <a:pt x="13728" y="3299"/>
                  <a:pt x="13339" y="3361"/>
                  <a:pt x="12955" y="3484"/>
                </a:cubicBezTo>
                <a:cubicBezTo>
                  <a:pt x="12080" y="3770"/>
                  <a:pt x="11548" y="4458"/>
                  <a:pt x="11179" y="5260"/>
                </a:cubicBezTo>
                <a:cubicBezTo>
                  <a:pt x="10770" y="6160"/>
                  <a:pt x="10386" y="7077"/>
                  <a:pt x="9976" y="7977"/>
                </a:cubicBezTo>
                <a:cubicBezTo>
                  <a:pt x="9706" y="8577"/>
                  <a:pt x="9063" y="9019"/>
                  <a:pt x="8497" y="9019"/>
                </a:cubicBezTo>
                <a:cubicBezTo>
                  <a:pt x="8430" y="9019"/>
                  <a:pt x="8363" y="9013"/>
                  <a:pt x="8299" y="9000"/>
                </a:cubicBezTo>
                <a:cubicBezTo>
                  <a:pt x="7668" y="8877"/>
                  <a:pt x="7030" y="8681"/>
                  <a:pt x="6400" y="8550"/>
                </a:cubicBezTo>
                <a:cubicBezTo>
                  <a:pt x="5762" y="8411"/>
                  <a:pt x="5123" y="8313"/>
                  <a:pt x="4477" y="8231"/>
                </a:cubicBezTo>
                <a:cubicBezTo>
                  <a:pt x="4459" y="8228"/>
                  <a:pt x="4440" y="8227"/>
                  <a:pt x="4421" y="8227"/>
                </a:cubicBezTo>
                <a:cubicBezTo>
                  <a:pt x="4259" y="8227"/>
                  <a:pt x="4067" y="8314"/>
                  <a:pt x="3920" y="8394"/>
                </a:cubicBezTo>
                <a:cubicBezTo>
                  <a:pt x="3781" y="8476"/>
                  <a:pt x="3699" y="8640"/>
                  <a:pt x="3503" y="8861"/>
                </a:cubicBezTo>
                <a:cubicBezTo>
                  <a:pt x="3518" y="8524"/>
                  <a:pt x="3452" y="8430"/>
                  <a:pt x="3346" y="8430"/>
                </a:cubicBezTo>
                <a:cubicBezTo>
                  <a:pt x="3278" y="8430"/>
                  <a:pt x="3192" y="8470"/>
                  <a:pt x="3102" y="8509"/>
                </a:cubicBezTo>
                <a:cubicBezTo>
                  <a:pt x="2382" y="8820"/>
                  <a:pt x="1670" y="9205"/>
                  <a:pt x="1252" y="9884"/>
                </a:cubicBezTo>
                <a:cubicBezTo>
                  <a:pt x="802" y="10620"/>
                  <a:pt x="385" y="11398"/>
                  <a:pt x="98" y="12208"/>
                </a:cubicBezTo>
                <a:cubicBezTo>
                  <a:pt x="0" y="12503"/>
                  <a:pt x="311" y="12945"/>
                  <a:pt x="450" y="13337"/>
                </a:cubicBezTo>
                <a:lnTo>
                  <a:pt x="966" y="13157"/>
                </a:lnTo>
                <a:cubicBezTo>
                  <a:pt x="990" y="13198"/>
                  <a:pt x="999" y="13231"/>
                  <a:pt x="1023" y="13272"/>
                </a:cubicBezTo>
                <a:cubicBezTo>
                  <a:pt x="900" y="13354"/>
                  <a:pt x="778" y="13436"/>
                  <a:pt x="548" y="13591"/>
                </a:cubicBezTo>
                <a:cubicBezTo>
                  <a:pt x="781" y="13770"/>
                  <a:pt x="997" y="13971"/>
                  <a:pt x="1205" y="13971"/>
                </a:cubicBezTo>
                <a:cubicBezTo>
                  <a:pt x="1281" y="13971"/>
                  <a:pt x="1357" y="13944"/>
                  <a:pt x="1432" y="13878"/>
                </a:cubicBezTo>
                <a:cubicBezTo>
                  <a:pt x="1702" y="13632"/>
                  <a:pt x="1874" y="13239"/>
                  <a:pt x="2054" y="12904"/>
                </a:cubicBezTo>
                <a:cubicBezTo>
                  <a:pt x="2267" y="12486"/>
                  <a:pt x="2406" y="12028"/>
                  <a:pt x="2644" y="11627"/>
                </a:cubicBezTo>
                <a:cubicBezTo>
                  <a:pt x="2955" y="11111"/>
                  <a:pt x="3372" y="10735"/>
                  <a:pt x="3994" y="10596"/>
                </a:cubicBezTo>
                <a:cubicBezTo>
                  <a:pt x="4209" y="10541"/>
                  <a:pt x="4419" y="10518"/>
                  <a:pt x="4626" y="10518"/>
                </a:cubicBezTo>
                <a:cubicBezTo>
                  <a:pt x="5099" y="10518"/>
                  <a:pt x="5557" y="10637"/>
                  <a:pt x="6023" y="10768"/>
                </a:cubicBezTo>
                <a:cubicBezTo>
                  <a:pt x="6776" y="10972"/>
                  <a:pt x="7546" y="11275"/>
                  <a:pt x="8315" y="11292"/>
                </a:cubicBezTo>
                <a:cubicBezTo>
                  <a:pt x="8333" y="11292"/>
                  <a:pt x="8352" y="11292"/>
                  <a:pt x="8370" y="11292"/>
                </a:cubicBezTo>
                <a:cubicBezTo>
                  <a:pt x="9803" y="11292"/>
                  <a:pt x="11025" y="10661"/>
                  <a:pt x="11760" y="9385"/>
                </a:cubicBezTo>
                <a:cubicBezTo>
                  <a:pt x="12292" y="8476"/>
                  <a:pt x="12644" y="7461"/>
                  <a:pt x="13111" y="6512"/>
                </a:cubicBezTo>
                <a:cubicBezTo>
                  <a:pt x="13433" y="5857"/>
                  <a:pt x="13440" y="5597"/>
                  <a:pt x="13812" y="5597"/>
                </a:cubicBezTo>
                <a:cubicBezTo>
                  <a:pt x="13970" y="5597"/>
                  <a:pt x="14194" y="5644"/>
                  <a:pt x="14535" y="5726"/>
                </a:cubicBezTo>
                <a:cubicBezTo>
                  <a:pt x="14772" y="5776"/>
                  <a:pt x="14985" y="5866"/>
                  <a:pt x="15206" y="5931"/>
                </a:cubicBezTo>
                <a:cubicBezTo>
                  <a:pt x="15755" y="6091"/>
                  <a:pt x="16304" y="6217"/>
                  <a:pt x="16858" y="6217"/>
                </a:cubicBezTo>
                <a:cubicBezTo>
                  <a:pt x="17213" y="6217"/>
                  <a:pt x="17570" y="6165"/>
                  <a:pt x="17931" y="6037"/>
                </a:cubicBezTo>
                <a:cubicBezTo>
                  <a:pt x="18136" y="5972"/>
                  <a:pt x="18340" y="5898"/>
                  <a:pt x="18545" y="5833"/>
                </a:cubicBezTo>
                <a:cubicBezTo>
                  <a:pt x="18807" y="5751"/>
                  <a:pt x="19101" y="5751"/>
                  <a:pt x="19331" y="5620"/>
                </a:cubicBezTo>
                <a:cubicBezTo>
                  <a:pt x="20051" y="5170"/>
                  <a:pt x="20673" y="4663"/>
                  <a:pt x="21139" y="3910"/>
                </a:cubicBezTo>
                <a:cubicBezTo>
                  <a:pt x="21778" y="2903"/>
                  <a:pt x="22522" y="1978"/>
                  <a:pt x="22326" y="677"/>
                </a:cubicBezTo>
                <a:cubicBezTo>
                  <a:pt x="22280" y="328"/>
                  <a:pt x="21810" y="0"/>
                  <a:pt x="2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rot="2467922">
            <a:off x="7696841" y="2910527"/>
            <a:ext cx="467528" cy="332402"/>
          </a:xfrm>
          <a:custGeom>
            <a:avLst/>
            <a:gdLst/>
            <a:ahLst/>
            <a:cxnLst/>
            <a:rect l="l" t="t" r="r" b="b"/>
            <a:pathLst>
              <a:path w="18701" h="13296" extrusionOk="0">
                <a:moveTo>
                  <a:pt x="17602" y="1"/>
                </a:moveTo>
                <a:cubicBezTo>
                  <a:pt x="17233" y="1"/>
                  <a:pt x="16971" y="180"/>
                  <a:pt x="16638" y="529"/>
                </a:cubicBezTo>
                <a:cubicBezTo>
                  <a:pt x="16393" y="799"/>
                  <a:pt x="16016" y="1069"/>
                  <a:pt x="15681" y="1094"/>
                </a:cubicBezTo>
                <a:cubicBezTo>
                  <a:pt x="15530" y="1102"/>
                  <a:pt x="15378" y="1106"/>
                  <a:pt x="15226" y="1106"/>
                </a:cubicBezTo>
                <a:cubicBezTo>
                  <a:pt x="14613" y="1106"/>
                  <a:pt x="13995" y="1041"/>
                  <a:pt x="13398" y="930"/>
                </a:cubicBezTo>
                <a:cubicBezTo>
                  <a:pt x="13001" y="853"/>
                  <a:pt x="12608" y="806"/>
                  <a:pt x="12223" y="806"/>
                </a:cubicBezTo>
                <a:cubicBezTo>
                  <a:pt x="11583" y="806"/>
                  <a:pt x="10968" y="936"/>
                  <a:pt x="10410" y="1274"/>
                </a:cubicBezTo>
                <a:cubicBezTo>
                  <a:pt x="9518" y="1814"/>
                  <a:pt x="8946" y="2730"/>
                  <a:pt x="8602" y="3721"/>
                </a:cubicBezTo>
                <a:cubicBezTo>
                  <a:pt x="8324" y="4506"/>
                  <a:pt x="8135" y="5325"/>
                  <a:pt x="7857" y="6102"/>
                </a:cubicBezTo>
                <a:cubicBezTo>
                  <a:pt x="7767" y="6340"/>
                  <a:pt x="7505" y="6667"/>
                  <a:pt x="7276" y="6700"/>
                </a:cubicBezTo>
                <a:cubicBezTo>
                  <a:pt x="6269" y="6863"/>
                  <a:pt x="5230" y="6994"/>
                  <a:pt x="4207" y="7019"/>
                </a:cubicBezTo>
                <a:cubicBezTo>
                  <a:pt x="3340" y="7027"/>
                  <a:pt x="2546" y="7223"/>
                  <a:pt x="1924" y="7764"/>
                </a:cubicBezTo>
                <a:cubicBezTo>
                  <a:pt x="1367" y="8246"/>
                  <a:pt x="933" y="8885"/>
                  <a:pt x="500" y="9482"/>
                </a:cubicBezTo>
                <a:cubicBezTo>
                  <a:pt x="393" y="9621"/>
                  <a:pt x="418" y="9867"/>
                  <a:pt x="418" y="10063"/>
                </a:cubicBezTo>
                <a:cubicBezTo>
                  <a:pt x="410" y="10129"/>
                  <a:pt x="573" y="10194"/>
                  <a:pt x="557" y="10251"/>
                </a:cubicBezTo>
                <a:cubicBezTo>
                  <a:pt x="500" y="10579"/>
                  <a:pt x="393" y="10906"/>
                  <a:pt x="311" y="11217"/>
                </a:cubicBezTo>
                <a:cubicBezTo>
                  <a:pt x="230" y="11520"/>
                  <a:pt x="0" y="11905"/>
                  <a:pt x="107" y="12076"/>
                </a:cubicBezTo>
                <a:cubicBezTo>
                  <a:pt x="418" y="12559"/>
                  <a:pt x="614" y="13206"/>
                  <a:pt x="1171" y="13296"/>
                </a:cubicBezTo>
                <a:cubicBezTo>
                  <a:pt x="1253" y="13116"/>
                  <a:pt x="1318" y="12977"/>
                  <a:pt x="1375" y="12846"/>
                </a:cubicBezTo>
                <a:cubicBezTo>
                  <a:pt x="1416" y="12854"/>
                  <a:pt x="1457" y="12879"/>
                  <a:pt x="1498" y="12895"/>
                </a:cubicBezTo>
                <a:cubicBezTo>
                  <a:pt x="1514" y="13009"/>
                  <a:pt x="1531" y="13132"/>
                  <a:pt x="1539" y="13247"/>
                </a:cubicBezTo>
                <a:cubicBezTo>
                  <a:pt x="1580" y="13255"/>
                  <a:pt x="1613" y="13263"/>
                  <a:pt x="1654" y="13296"/>
                </a:cubicBezTo>
                <a:cubicBezTo>
                  <a:pt x="1768" y="13059"/>
                  <a:pt x="1907" y="12838"/>
                  <a:pt x="1973" y="12592"/>
                </a:cubicBezTo>
                <a:cubicBezTo>
                  <a:pt x="2063" y="12158"/>
                  <a:pt x="2104" y="11725"/>
                  <a:pt x="2177" y="11291"/>
                </a:cubicBezTo>
                <a:cubicBezTo>
                  <a:pt x="2406" y="9990"/>
                  <a:pt x="3200" y="9240"/>
                  <a:pt x="4416" y="9240"/>
                </a:cubicBezTo>
                <a:cubicBezTo>
                  <a:pt x="4508" y="9240"/>
                  <a:pt x="4602" y="9244"/>
                  <a:pt x="4698" y="9253"/>
                </a:cubicBezTo>
                <a:cubicBezTo>
                  <a:pt x="5045" y="9283"/>
                  <a:pt x="5390" y="9303"/>
                  <a:pt x="5732" y="9303"/>
                </a:cubicBezTo>
                <a:cubicBezTo>
                  <a:pt x="6585" y="9303"/>
                  <a:pt x="7418" y="9184"/>
                  <a:pt x="8201" y="8827"/>
                </a:cubicBezTo>
                <a:cubicBezTo>
                  <a:pt x="8774" y="8557"/>
                  <a:pt x="9347" y="8107"/>
                  <a:pt x="9707" y="7600"/>
                </a:cubicBezTo>
                <a:cubicBezTo>
                  <a:pt x="10271" y="6790"/>
                  <a:pt x="10378" y="5775"/>
                  <a:pt x="10697" y="4858"/>
                </a:cubicBezTo>
                <a:cubicBezTo>
                  <a:pt x="11084" y="3752"/>
                  <a:pt x="11324" y="3172"/>
                  <a:pt x="12244" y="3172"/>
                </a:cubicBezTo>
                <a:cubicBezTo>
                  <a:pt x="12454" y="3172"/>
                  <a:pt x="12699" y="3202"/>
                  <a:pt x="12988" y="3262"/>
                </a:cubicBezTo>
                <a:cubicBezTo>
                  <a:pt x="13848" y="3442"/>
                  <a:pt x="14756" y="3467"/>
                  <a:pt x="15648" y="3500"/>
                </a:cubicBezTo>
                <a:cubicBezTo>
                  <a:pt x="15672" y="3500"/>
                  <a:pt x="15695" y="3501"/>
                  <a:pt x="15719" y="3501"/>
                </a:cubicBezTo>
                <a:cubicBezTo>
                  <a:pt x="16516" y="3501"/>
                  <a:pt x="17221" y="3101"/>
                  <a:pt x="17825" y="2640"/>
                </a:cubicBezTo>
                <a:cubicBezTo>
                  <a:pt x="18267" y="2297"/>
                  <a:pt x="18676" y="1871"/>
                  <a:pt x="18684" y="1175"/>
                </a:cubicBezTo>
                <a:cubicBezTo>
                  <a:pt x="18701" y="603"/>
                  <a:pt x="18627" y="365"/>
                  <a:pt x="18021" y="292"/>
                </a:cubicBezTo>
                <a:cubicBezTo>
                  <a:pt x="17981" y="283"/>
                  <a:pt x="17948" y="242"/>
                  <a:pt x="17866" y="193"/>
                </a:cubicBezTo>
                <a:cubicBezTo>
                  <a:pt x="18005" y="161"/>
                  <a:pt x="18087" y="144"/>
                  <a:pt x="18185" y="112"/>
                </a:cubicBezTo>
                <a:cubicBezTo>
                  <a:pt x="17958" y="38"/>
                  <a:pt x="17769" y="1"/>
                  <a:pt x="17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6751913" y="4148638"/>
            <a:ext cx="130550" cy="125925"/>
          </a:xfrm>
          <a:custGeom>
            <a:avLst/>
            <a:gdLst/>
            <a:ahLst/>
            <a:cxnLst/>
            <a:rect l="l" t="t" r="r" b="b"/>
            <a:pathLst>
              <a:path w="5222" h="5037" extrusionOk="0">
                <a:moveTo>
                  <a:pt x="2227" y="1"/>
                </a:moveTo>
                <a:cubicBezTo>
                  <a:pt x="1381" y="1"/>
                  <a:pt x="49" y="1255"/>
                  <a:pt x="24" y="2171"/>
                </a:cubicBezTo>
                <a:cubicBezTo>
                  <a:pt x="0" y="3457"/>
                  <a:pt x="1020" y="5027"/>
                  <a:pt x="2610" y="5027"/>
                </a:cubicBezTo>
                <a:cubicBezTo>
                  <a:pt x="2619" y="5027"/>
                  <a:pt x="2627" y="5027"/>
                  <a:pt x="2635" y="5027"/>
                </a:cubicBezTo>
                <a:cubicBezTo>
                  <a:pt x="2696" y="5033"/>
                  <a:pt x="2757" y="5036"/>
                  <a:pt x="2817" y="5036"/>
                </a:cubicBezTo>
                <a:cubicBezTo>
                  <a:pt x="3966" y="5036"/>
                  <a:pt x="5077" y="3956"/>
                  <a:pt x="5139" y="2744"/>
                </a:cubicBezTo>
                <a:cubicBezTo>
                  <a:pt x="5221" y="1132"/>
                  <a:pt x="4198" y="125"/>
                  <a:pt x="2275" y="2"/>
                </a:cubicBezTo>
                <a:cubicBezTo>
                  <a:pt x="2259" y="1"/>
                  <a:pt x="2243" y="1"/>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0"/>
          <p:cNvGrpSpPr/>
          <p:nvPr/>
        </p:nvGrpSpPr>
        <p:grpSpPr>
          <a:xfrm rot="1397152">
            <a:off x="885075" y="2419486"/>
            <a:ext cx="313235" cy="422655"/>
            <a:chOff x="1418250" y="848375"/>
            <a:chExt cx="313250" cy="422675"/>
          </a:xfrm>
        </p:grpSpPr>
        <p:sp>
          <p:nvSpPr>
            <p:cNvPr id="258" name="Google Shape;258;p30"/>
            <p:cNvSpPr/>
            <p:nvPr/>
          </p:nvSpPr>
          <p:spPr>
            <a:xfrm>
              <a:off x="1418250" y="1032350"/>
              <a:ext cx="272125" cy="59700"/>
            </a:xfrm>
            <a:custGeom>
              <a:avLst/>
              <a:gdLst/>
              <a:ahLst/>
              <a:cxnLst/>
              <a:rect l="l" t="t" r="r" b="b"/>
              <a:pathLst>
                <a:path w="10885" h="2388" extrusionOk="0">
                  <a:moveTo>
                    <a:pt x="2269" y="1"/>
                  </a:moveTo>
                  <a:cubicBezTo>
                    <a:pt x="1459" y="1"/>
                    <a:pt x="671" y="96"/>
                    <a:pt x="0" y="711"/>
                  </a:cubicBezTo>
                  <a:cubicBezTo>
                    <a:pt x="82" y="752"/>
                    <a:pt x="164" y="793"/>
                    <a:pt x="254" y="834"/>
                  </a:cubicBezTo>
                  <a:cubicBezTo>
                    <a:pt x="172" y="883"/>
                    <a:pt x="99" y="941"/>
                    <a:pt x="82" y="949"/>
                  </a:cubicBezTo>
                  <a:cubicBezTo>
                    <a:pt x="164" y="1186"/>
                    <a:pt x="221" y="1374"/>
                    <a:pt x="320" y="1653"/>
                  </a:cubicBezTo>
                  <a:cubicBezTo>
                    <a:pt x="654" y="1653"/>
                    <a:pt x="840" y="2214"/>
                    <a:pt x="1392" y="2214"/>
                  </a:cubicBezTo>
                  <a:cubicBezTo>
                    <a:pt x="1421" y="2214"/>
                    <a:pt x="1451" y="2212"/>
                    <a:pt x="1482" y="2209"/>
                  </a:cubicBezTo>
                  <a:cubicBezTo>
                    <a:pt x="1718" y="2178"/>
                    <a:pt x="1957" y="2166"/>
                    <a:pt x="2199" y="2166"/>
                  </a:cubicBezTo>
                  <a:cubicBezTo>
                    <a:pt x="2709" y="2166"/>
                    <a:pt x="3226" y="2217"/>
                    <a:pt x="3732" y="2234"/>
                  </a:cubicBezTo>
                  <a:cubicBezTo>
                    <a:pt x="4338" y="2258"/>
                    <a:pt x="4935" y="2356"/>
                    <a:pt x="5541" y="2365"/>
                  </a:cubicBezTo>
                  <a:cubicBezTo>
                    <a:pt x="6212" y="2373"/>
                    <a:pt x="6879" y="2387"/>
                    <a:pt x="7545" y="2387"/>
                  </a:cubicBezTo>
                  <a:cubicBezTo>
                    <a:pt x="8211" y="2387"/>
                    <a:pt x="8876" y="2373"/>
                    <a:pt x="9543" y="2324"/>
                  </a:cubicBezTo>
                  <a:cubicBezTo>
                    <a:pt x="9977" y="2299"/>
                    <a:pt x="10402" y="1947"/>
                    <a:pt x="10779" y="1669"/>
                  </a:cubicBezTo>
                  <a:cubicBezTo>
                    <a:pt x="10860" y="1612"/>
                    <a:pt x="10689" y="1243"/>
                    <a:pt x="10689" y="1006"/>
                  </a:cubicBezTo>
                  <a:cubicBezTo>
                    <a:pt x="10697" y="842"/>
                    <a:pt x="10803" y="687"/>
                    <a:pt x="10885" y="458"/>
                  </a:cubicBezTo>
                  <a:cubicBezTo>
                    <a:pt x="10738" y="376"/>
                    <a:pt x="10533" y="130"/>
                    <a:pt x="10312" y="122"/>
                  </a:cubicBezTo>
                  <a:cubicBezTo>
                    <a:pt x="9785" y="87"/>
                    <a:pt x="9255" y="83"/>
                    <a:pt x="8726" y="83"/>
                  </a:cubicBezTo>
                  <a:cubicBezTo>
                    <a:pt x="8551" y="83"/>
                    <a:pt x="8377" y="83"/>
                    <a:pt x="8203" y="83"/>
                  </a:cubicBezTo>
                  <a:cubicBezTo>
                    <a:pt x="8044" y="83"/>
                    <a:pt x="7885" y="83"/>
                    <a:pt x="7726" y="81"/>
                  </a:cubicBezTo>
                  <a:cubicBezTo>
                    <a:pt x="6056" y="57"/>
                    <a:pt x="4387" y="32"/>
                    <a:pt x="2717" y="8"/>
                  </a:cubicBezTo>
                  <a:cubicBezTo>
                    <a:pt x="2568" y="4"/>
                    <a:pt x="2418" y="1"/>
                    <a:pt x="2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492725" y="848375"/>
              <a:ext cx="238775" cy="97075"/>
            </a:xfrm>
            <a:custGeom>
              <a:avLst/>
              <a:gdLst/>
              <a:ahLst/>
              <a:cxnLst/>
              <a:rect l="l" t="t" r="r" b="b"/>
              <a:pathLst>
                <a:path w="9551" h="3883" extrusionOk="0">
                  <a:moveTo>
                    <a:pt x="1646" y="0"/>
                  </a:moveTo>
                  <a:cubicBezTo>
                    <a:pt x="1137" y="0"/>
                    <a:pt x="595" y="115"/>
                    <a:pt x="0" y="165"/>
                  </a:cubicBezTo>
                  <a:cubicBezTo>
                    <a:pt x="123" y="468"/>
                    <a:pt x="246" y="623"/>
                    <a:pt x="262" y="795"/>
                  </a:cubicBezTo>
                  <a:cubicBezTo>
                    <a:pt x="270" y="1245"/>
                    <a:pt x="630" y="1965"/>
                    <a:pt x="999" y="2072"/>
                  </a:cubicBezTo>
                  <a:cubicBezTo>
                    <a:pt x="2226" y="2432"/>
                    <a:pt x="3446" y="2784"/>
                    <a:pt x="4673" y="3111"/>
                  </a:cubicBezTo>
                  <a:cubicBezTo>
                    <a:pt x="5582" y="3356"/>
                    <a:pt x="6490" y="3602"/>
                    <a:pt x="7423" y="3790"/>
                  </a:cubicBezTo>
                  <a:cubicBezTo>
                    <a:pt x="7582" y="3826"/>
                    <a:pt x="7750" y="3883"/>
                    <a:pt x="7923" y="3883"/>
                  </a:cubicBezTo>
                  <a:cubicBezTo>
                    <a:pt x="8063" y="3883"/>
                    <a:pt x="8205" y="3846"/>
                    <a:pt x="8348" y="3733"/>
                  </a:cubicBezTo>
                  <a:cubicBezTo>
                    <a:pt x="8700" y="3455"/>
                    <a:pt x="9109" y="3250"/>
                    <a:pt x="9469" y="3029"/>
                  </a:cubicBezTo>
                  <a:cubicBezTo>
                    <a:pt x="9134" y="3029"/>
                    <a:pt x="8855" y="2882"/>
                    <a:pt x="9052" y="2415"/>
                  </a:cubicBezTo>
                  <a:cubicBezTo>
                    <a:pt x="9207" y="2407"/>
                    <a:pt x="9371" y="2391"/>
                    <a:pt x="9518" y="2383"/>
                  </a:cubicBezTo>
                  <a:cubicBezTo>
                    <a:pt x="9526" y="2333"/>
                    <a:pt x="9543" y="2293"/>
                    <a:pt x="9551" y="2252"/>
                  </a:cubicBezTo>
                  <a:cubicBezTo>
                    <a:pt x="9175" y="2080"/>
                    <a:pt x="8798" y="1859"/>
                    <a:pt x="8397" y="1752"/>
                  </a:cubicBezTo>
                  <a:cubicBezTo>
                    <a:pt x="7333" y="1458"/>
                    <a:pt x="6245" y="1253"/>
                    <a:pt x="5181" y="959"/>
                  </a:cubicBezTo>
                  <a:cubicBezTo>
                    <a:pt x="4158" y="672"/>
                    <a:pt x="3168" y="247"/>
                    <a:pt x="2128" y="42"/>
                  </a:cubicBezTo>
                  <a:cubicBezTo>
                    <a:pt x="1971" y="12"/>
                    <a:pt x="1810" y="0"/>
                    <a:pt x="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1501325" y="1196775"/>
              <a:ext cx="212600" cy="74275"/>
            </a:xfrm>
            <a:custGeom>
              <a:avLst/>
              <a:gdLst/>
              <a:ahLst/>
              <a:cxnLst/>
              <a:rect l="l" t="t" r="r" b="b"/>
              <a:pathLst>
                <a:path w="8504" h="2971" extrusionOk="0">
                  <a:moveTo>
                    <a:pt x="7124" y="0"/>
                  </a:moveTo>
                  <a:cubicBezTo>
                    <a:pt x="6958" y="0"/>
                    <a:pt x="6791" y="13"/>
                    <a:pt x="6621" y="35"/>
                  </a:cubicBezTo>
                  <a:cubicBezTo>
                    <a:pt x="5933" y="117"/>
                    <a:pt x="5246" y="215"/>
                    <a:pt x="4567" y="297"/>
                  </a:cubicBezTo>
                  <a:cubicBezTo>
                    <a:pt x="3634" y="403"/>
                    <a:pt x="2693" y="518"/>
                    <a:pt x="1760" y="641"/>
                  </a:cubicBezTo>
                  <a:cubicBezTo>
                    <a:pt x="1506" y="673"/>
                    <a:pt x="1228" y="682"/>
                    <a:pt x="1007" y="796"/>
                  </a:cubicBezTo>
                  <a:cubicBezTo>
                    <a:pt x="663" y="968"/>
                    <a:pt x="352" y="1181"/>
                    <a:pt x="74" y="1443"/>
                  </a:cubicBezTo>
                  <a:cubicBezTo>
                    <a:pt x="0" y="1500"/>
                    <a:pt x="90" y="1811"/>
                    <a:pt x="188" y="1958"/>
                  </a:cubicBezTo>
                  <a:cubicBezTo>
                    <a:pt x="270" y="2106"/>
                    <a:pt x="450" y="2187"/>
                    <a:pt x="597" y="2302"/>
                  </a:cubicBezTo>
                  <a:cubicBezTo>
                    <a:pt x="565" y="2327"/>
                    <a:pt x="540" y="2367"/>
                    <a:pt x="516" y="2400"/>
                  </a:cubicBezTo>
                  <a:lnTo>
                    <a:pt x="41" y="2400"/>
                  </a:lnTo>
                  <a:cubicBezTo>
                    <a:pt x="516" y="2638"/>
                    <a:pt x="843" y="2924"/>
                    <a:pt x="1187" y="2957"/>
                  </a:cubicBezTo>
                  <a:cubicBezTo>
                    <a:pt x="1302" y="2966"/>
                    <a:pt x="1418" y="2971"/>
                    <a:pt x="1535" y="2971"/>
                  </a:cubicBezTo>
                  <a:cubicBezTo>
                    <a:pt x="2008" y="2971"/>
                    <a:pt x="2492" y="2901"/>
                    <a:pt x="2971" y="2842"/>
                  </a:cubicBezTo>
                  <a:cubicBezTo>
                    <a:pt x="3806" y="2736"/>
                    <a:pt x="4649" y="2572"/>
                    <a:pt x="5483" y="2482"/>
                  </a:cubicBezTo>
                  <a:cubicBezTo>
                    <a:pt x="6523" y="2367"/>
                    <a:pt x="7537" y="2228"/>
                    <a:pt x="8290" y="1590"/>
                  </a:cubicBezTo>
                  <a:cubicBezTo>
                    <a:pt x="8217" y="1246"/>
                    <a:pt x="8151" y="927"/>
                    <a:pt x="8094" y="600"/>
                  </a:cubicBezTo>
                  <a:cubicBezTo>
                    <a:pt x="8192" y="551"/>
                    <a:pt x="8315" y="502"/>
                    <a:pt x="8503" y="403"/>
                  </a:cubicBezTo>
                  <a:cubicBezTo>
                    <a:pt x="8033" y="102"/>
                    <a:pt x="7585" y="0"/>
                    <a:pt x="7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0"/>
          <p:cNvGrpSpPr/>
          <p:nvPr/>
        </p:nvGrpSpPr>
        <p:grpSpPr>
          <a:xfrm rot="781223">
            <a:off x="7980468" y="2041359"/>
            <a:ext cx="445230" cy="447030"/>
            <a:chOff x="2722550" y="1723200"/>
            <a:chExt cx="445225" cy="447025"/>
          </a:xfrm>
        </p:grpSpPr>
        <p:sp>
          <p:nvSpPr>
            <p:cNvPr id="262" name="Google Shape;262;p30"/>
            <p:cNvSpPr/>
            <p:nvPr/>
          </p:nvSpPr>
          <p:spPr>
            <a:xfrm>
              <a:off x="2825050" y="1838400"/>
              <a:ext cx="247575" cy="191650"/>
            </a:xfrm>
            <a:custGeom>
              <a:avLst/>
              <a:gdLst/>
              <a:ahLst/>
              <a:cxnLst/>
              <a:rect l="l" t="t" r="r" b="b"/>
              <a:pathLst>
                <a:path w="9903" h="7666" extrusionOk="0">
                  <a:moveTo>
                    <a:pt x="9158" y="0"/>
                  </a:moveTo>
                  <a:cubicBezTo>
                    <a:pt x="9065" y="31"/>
                    <a:pt x="8965" y="99"/>
                    <a:pt x="8892" y="99"/>
                  </a:cubicBezTo>
                  <a:cubicBezTo>
                    <a:pt x="8888" y="99"/>
                    <a:pt x="8884" y="99"/>
                    <a:pt x="8880" y="99"/>
                  </a:cubicBezTo>
                  <a:cubicBezTo>
                    <a:pt x="8754" y="63"/>
                    <a:pt x="8636" y="47"/>
                    <a:pt x="8522" y="47"/>
                  </a:cubicBezTo>
                  <a:cubicBezTo>
                    <a:pt x="8117" y="47"/>
                    <a:pt x="7778" y="252"/>
                    <a:pt x="7440" y="508"/>
                  </a:cubicBezTo>
                  <a:cubicBezTo>
                    <a:pt x="7260" y="655"/>
                    <a:pt x="7071" y="786"/>
                    <a:pt x="6875" y="917"/>
                  </a:cubicBezTo>
                  <a:cubicBezTo>
                    <a:pt x="5713" y="1727"/>
                    <a:pt x="4534" y="2505"/>
                    <a:pt x="3380" y="3331"/>
                  </a:cubicBezTo>
                  <a:cubicBezTo>
                    <a:pt x="2758" y="3773"/>
                    <a:pt x="2235" y="4346"/>
                    <a:pt x="1588" y="4739"/>
                  </a:cubicBezTo>
                  <a:cubicBezTo>
                    <a:pt x="966" y="5124"/>
                    <a:pt x="401" y="5484"/>
                    <a:pt x="238" y="6253"/>
                  </a:cubicBezTo>
                  <a:cubicBezTo>
                    <a:pt x="221" y="6392"/>
                    <a:pt x="107" y="6507"/>
                    <a:pt x="0" y="6670"/>
                  </a:cubicBezTo>
                  <a:cubicBezTo>
                    <a:pt x="197" y="6687"/>
                    <a:pt x="328" y="6711"/>
                    <a:pt x="467" y="6728"/>
                  </a:cubicBezTo>
                  <a:lnTo>
                    <a:pt x="369" y="6826"/>
                  </a:lnTo>
                  <a:cubicBezTo>
                    <a:pt x="508" y="6990"/>
                    <a:pt x="639" y="7153"/>
                    <a:pt x="778" y="7325"/>
                  </a:cubicBezTo>
                  <a:cubicBezTo>
                    <a:pt x="712" y="7358"/>
                    <a:pt x="598" y="7415"/>
                    <a:pt x="475" y="7481"/>
                  </a:cubicBezTo>
                  <a:cubicBezTo>
                    <a:pt x="483" y="7522"/>
                    <a:pt x="483" y="7571"/>
                    <a:pt x="491" y="7612"/>
                  </a:cubicBezTo>
                  <a:cubicBezTo>
                    <a:pt x="636" y="7644"/>
                    <a:pt x="785" y="7666"/>
                    <a:pt x="933" y="7666"/>
                  </a:cubicBezTo>
                  <a:cubicBezTo>
                    <a:pt x="1161" y="7666"/>
                    <a:pt x="1388" y="7613"/>
                    <a:pt x="1596" y="7464"/>
                  </a:cubicBezTo>
                  <a:cubicBezTo>
                    <a:pt x="3028" y="6458"/>
                    <a:pt x="4444" y="5435"/>
                    <a:pt x="5868" y="4420"/>
                  </a:cubicBezTo>
                  <a:cubicBezTo>
                    <a:pt x="6523" y="3945"/>
                    <a:pt x="7145" y="3405"/>
                    <a:pt x="7849" y="3037"/>
                  </a:cubicBezTo>
                  <a:cubicBezTo>
                    <a:pt x="8675" y="2595"/>
                    <a:pt x="9330" y="2063"/>
                    <a:pt x="9674" y="1179"/>
                  </a:cubicBezTo>
                  <a:cubicBezTo>
                    <a:pt x="9813" y="811"/>
                    <a:pt x="9903" y="500"/>
                    <a:pt x="9404" y="336"/>
                  </a:cubicBezTo>
                  <a:cubicBezTo>
                    <a:pt x="9314" y="303"/>
                    <a:pt x="9265" y="140"/>
                    <a:pt x="9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2905450" y="2048150"/>
              <a:ext cx="262325" cy="122075"/>
            </a:xfrm>
            <a:custGeom>
              <a:avLst/>
              <a:gdLst/>
              <a:ahLst/>
              <a:cxnLst/>
              <a:rect l="l" t="t" r="r" b="b"/>
              <a:pathLst>
                <a:path w="10493" h="4883" extrusionOk="0">
                  <a:moveTo>
                    <a:pt x="9063" y="1"/>
                  </a:moveTo>
                  <a:cubicBezTo>
                    <a:pt x="8703" y="1"/>
                    <a:pt x="8354" y="178"/>
                    <a:pt x="8021" y="285"/>
                  </a:cubicBezTo>
                  <a:cubicBezTo>
                    <a:pt x="6630" y="736"/>
                    <a:pt x="5271" y="1268"/>
                    <a:pt x="3888" y="1726"/>
                  </a:cubicBezTo>
                  <a:cubicBezTo>
                    <a:pt x="2841" y="2078"/>
                    <a:pt x="1768" y="2348"/>
                    <a:pt x="721" y="2692"/>
                  </a:cubicBezTo>
                  <a:cubicBezTo>
                    <a:pt x="565" y="2749"/>
                    <a:pt x="377" y="2945"/>
                    <a:pt x="312" y="3117"/>
                  </a:cubicBezTo>
                  <a:cubicBezTo>
                    <a:pt x="246" y="3314"/>
                    <a:pt x="295" y="3330"/>
                    <a:pt x="58" y="3354"/>
                  </a:cubicBezTo>
                  <a:cubicBezTo>
                    <a:pt x="42" y="3559"/>
                    <a:pt x="9" y="3764"/>
                    <a:pt x="1" y="3886"/>
                  </a:cubicBezTo>
                  <a:cubicBezTo>
                    <a:pt x="230" y="4099"/>
                    <a:pt x="410" y="4263"/>
                    <a:pt x="582" y="4427"/>
                  </a:cubicBezTo>
                  <a:cubicBezTo>
                    <a:pt x="565" y="4459"/>
                    <a:pt x="541" y="4476"/>
                    <a:pt x="525" y="4508"/>
                  </a:cubicBezTo>
                  <a:cubicBezTo>
                    <a:pt x="385" y="4467"/>
                    <a:pt x="254" y="4435"/>
                    <a:pt x="58" y="4386"/>
                  </a:cubicBezTo>
                  <a:lnTo>
                    <a:pt x="58" y="4386"/>
                  </a:lnTo>
                  <a:cubicBezTo>
                    <a:pt x="91" y="4508"/>
                    <a:pt x="99" y="4639"/>
                    <a:pt x="123" y="4656"/>
                  </a:cubicBezTo>
                  <a:cubicBezTo>
                    <a:pt x="468" y="4730"/>
                    <a:pt x="841" y="4883"/>
                    <a:pt x="1182" y="4883"/>
                  </a:cubicBezTo>
                  <a:cubicBezTo>
                    <a:pt x="1254" y="4883"/>
                    <a:pt x="1324" y="4876"/>
                    <a:pt x="1392" y="4860"/>
                  </a:cubicBezTo>
                  <a:cubicBezTo>
                    <a:pt x="2472" y="4590"/>
                    <a:pt x="3520" y="4206"/>
                    <a:pt x="4584" y="3854"/>
                  </a:cubicBezTo>
                  <a:cubicBezTo>
                    <a:pt x="5975" y="3395"/>
                    <a:pt x="7358" y="2921"/>
                    <a:pt x="8749" y="2487"/>
                  </a:cubicBezTo>
                  <a:cubicBezTo>
                    <a:pt x="9535" y="2241"/>
                    <a:pt x="10002" y="1636"/>
                    <a:pt x="10435" y="989"/>
                  </a:cubicBezTo>
                  <a:cubicBezTo>
                    <a:pt x="10476" y="932"/>
                    <a:pt x="10493" y="752"/>
                    <a:pt x="10452" y="727"/>
                  </a:cubicBezTo>
                  <a:cubicBezTo>
                    <a:pt x="10165" y="523"/>
                    <a:pt x="9871" y="318"/>
                    <a:pt x="9551" y="130"/>
                  </a:cubicBezTo>
                  <a:cubicBezTo>
                    <a:pt x="9387" y="36"/>
                    <a:pt x="9224" y="1"/>
                    <a:pt x="9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2722550" y="1723200"/>
              <a:ext cx="100800" cy="135900"/>
            </a:xfrm>
            <a:custGeom>
              <a:avLst/>
              <a:gdLst/>
              <a:ahLst/>
              <a:cxnLst/>
              <a:rect l="l" t="t" r="r" b="b"/>
              <a:pathLst>
                <a:path w="4032" h="5436" extrusionOk="0">
                  <a:moveTo>
                    <a:pt x="3045" y="1"/>
                  </a:moveTo>
                  <a:cubicBezTo>
                    <a:pt x="2684" y="1"/>
                    <a:pt x="2140" y="302"/>
                    <a:pt x="1915" y="623"/>
                  </a:cubicBezTo>
                  <a:cubicBezTo>
                    <a:pt x="1432" y="1310"/>
                    <a:pt x="933" y="1998"/>
                    <a:pt x="459" y="2693"/>
                  </a:cubicBezTo>
                  <a:cubicBezTo>
                    <a:pt x="287" y="2947"/>
                    <a:pt x="123" y="3234"/>
                    <a:pt x="49" y="3536"/>
                  </a:cubicBezTo>
                  <a:cubicBezTo>
                    <a:pt x="0" y="3749"/>
                    <a:pt x="115" y="3995"/>
                    <a:pt x="156" y="4232"/>
                  </a:cubicBezTo>
                  <a:cubicBezTo>
                    <a:pt x="189" y="4232"/>
                    <a:pt x="213" y="4240"/>
                    <a:pt x="246" y="4240"/>
                  </a:cubicBezTo>
                  <a:cubicBezTo>
                    <a:pt x="238" y="4379"/>
                    <a:pt x="229" y="4535"/>
                    <a:pt x="213" y="4707"/>
                  </a:cubicBezTo>
                  <a:cubicBezTo>
                    <a:pt x="491" y="4764"/>
                    <a:pt x="778" y="4821"/>
                    <a:pt x="1105" y="4895"/>
                  </a:cubicBezTo>
                  <a:cubicBezTo>
                    <a:pt x="1064" y="5026"/>
                    <a:pt x="1015" y="5173"/>
                    <a:pt x="974" y="5304"/>
                  </a:cubicBezTo>
                  <a:cubicBezTo>
                    <a:pt x="1023" y="5345"/>
                    <a:pt x="1072" y="5386"/>
                    <a:pt x="1138" y="5435"/>
                  </a:cubicBezTo>
                  <a:cubicBezTo>
                    <a:pt x="1522" y="4993"/>
                    <a:pt x="1973" y="4600"/>
                    <a:pt x="2284" y="4109"/>
                  </a:cubicBezTo>
                  <a:cubicBezTo>
                    <a:pt x="2914" y="3086"/>
                    <a:pt x="3806" y="2194"/>
                    <a:pt x="3978" y="917"/>
                  </a:cubicBezTo>
                  <a:cubicBezTo>
                    <a:pt x="4031" y="550"/>
                    <a:pt x="3856" y="283"/>
                    <a:pt x="3519" y="283"/>
                  </a:cubicBezTo>
                  <a:cubicBezTo>
                    <a:pt x="3495" y="283"/>
                    <a:pt x="3471" y="285"/>
                    <a:pt x="3446" y="287"/>
                  </a:cubicBezTo>
                  <a:cubicBezTo>
                    <a:pt x="3388" y="296"/>
                    <a:pt x="3330" y="298"/>
                    <a:pt x="3267" y="298"/>
                  </a:cubicBezTo>
                  <a:cubicBezTo>
                    <a:pt x="3142" y="298"/>
                    <a:pt x="2998" y="287"/>
                    <a:pt x="2807" y="287"/>
                  </a:cubicBezTo>
                  <a:cubicBezTo>
                    <a:pt x="2971" y="156"/>
                    <a:pt x="3061" y="83"/>
                    <a:pt x="3143" y="9"/>
                  </a:cubicBezTo>
                  <a:cubicBezTo>
                    <a:pt x="3112" y="3"/>
                    <a:pt x="3080" y="1"/>
                    <a:pt x="3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0"/>
          <p:cNvSpPr/>
          <p:nvPr/>
        </p:nvSpPr>
        <p:spPr>
          <a:xfrm>
            <a:off x="2140250" y="3584450"/>
            <a:ext cx="27250" cy="28250"/>
          </a:xfrm>
          <a:custGeom>
            <a:avLst/>
            <a:gdLst/>
            <a:ahLst/>
            <a:cxnLst/>
            <a:rect l="l" t="t" r="r" b="b"/>
            <a:pathLst>
              <a:path w="1090" h="1130" extrusionOk="0">
                <a:moveTo>
                  <a:pt x="1032" y="0"/>
                </a:moveTo>
                <a:cubicBezTo>
                  <a:pt x="688" y="344"/>
                  <a:pt x="336" y="704"/>
                  <a:pt x="1" y="1048"/>
                </a:cubicBezTo>
                <a:cubicBezTo>
                  <a:pt x="50" y="1072"/>
                  <a:pt x="115" y="1105"/>
                  <a:pt x="164" y="1130"/>
                </a:cubicBezTo>
                <a:cubicBezTo>
                  <a:pt x="459" y="794"/>
                  <a:pt x="754" y="467"/>
                  <a:pt x="1057" y="131"/>
                </a:cubicBezTo>
                <a:cubicBezTo>
                  <a:pt x="1065" y="98"/>
                  <a:pt x="1081" y="66"/>
                  <a:pt x="1089" y="49"/>
                </a:cubicBezTo>
                <a:cubicBezTo>
                  <a:pt x="1081" y="25"/>
                  <a:pt x="1032" y="0"/>
                  <a:pt x="1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875700" y="3893800"/>
            <a:ext cx="2700" cy="3100"/>
          </a:xfrm>
          <a:custGeom>
            <a:avLst/>
            <a:gdLst/>
            <a:ahLst/>
            <a:cxnLst/>
            <a:rect l="l" t="t" r="r" b="b"/>
            <a:pathLst>
              <a:path w="108" h="124" extrusionOk="0">
                <a:moveTo>
                  <a:pt x="107" y="0"/>
                </a:moveTo>
                <a:cubicBezTo>
                  <a:pt x="66" y="41"/>
                  <a:pt x="34" y="82"/>
                  <a:pt x="1" y="123"/>
                </a:cubicBezTo>
                <a:cubicBezTo>
                  <a:pt x="34" y="82"/>
                  <a:pt x="75" y="41"/>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867325" y="3911400"/>
            <a:ext cx="625" cy="425"/>
          </a:xfrm>
          <a:custGeom>
            <a:avLst/>
            <a:gdLst/>
            <a:ahLst/>
            <a:cxnLst/>
            <a:rect l="l" t="t" r="r" b="b"/>
            <a:pathLst>
              <a:path w="25" h="17" extrusionOk="0">
                <a:moveTo>
                  <a:pt x="0" y="17"/>
                </a:move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864875" y="3913850"/>
            <a:ext cx="425" cy="225"/>
          </a:xfrm>
          <a:custGeom>
            <a:avLst/>
            <a:gdLst/>
            <a:ahLst/>
            <a:cxnLst/>
            <a:rect l="l" t="t" r="r" b="b"/>
            <a:pathLst>
              <a:path w="17" h="9" extrusionOk="0">
                <a:moveTo>
                  <a:pt x="17" y="0"/>
                </a:moveTo>
                <a:cubicBezTo>
                  <a:pt x="8" y="0"/>
                  <a:pt x="0" y="9"/>
                  <a:pt x="0" y="9"/>
                </a:cubicBezTo>
                <a:lnTo>
                  <a:pt x="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847875" y="3924475"/>
            <a:ext cx="2275" cy="3725"/>
          </a:xfrm>
          <a:custGeom>
            <a:avLst/>
            <a:gdLst/>
            <a:ahLst/>
            <a:cxnLst/>
            <a:rect l="l" t="t" r="r" b="b"/>
            <a:pathLst>
              <a:path w="91" h="149" extrusionOk="0">
                <a:moveTo>
                  <a:pt x="91" y="1"/>
                </a:moveTo>
                <a:lnTo>
                  <a:pt x="91" y="1"/>
                </a:lnTo>
                <a:cubicBezTo>
                  <a:pt x="50" y="50"/>
                  <a:pt x="17" y="107"/>
                  <a:pt x="1" y="148"/>
                </a:cubicBezTo>
                <a:cubicBezTo>
                  <a:pt x="34" y="91"/>
                  <a:pt x="66" y="50"/>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5409485" y="3022150"/>
            <a:ext cx="107975" cy="109150"/>
          </a:xfrm>
          <a:custGeom>
            <a:avLst/>
            <a:gdLst/>
            <a:ahLst/>
            <a:cxnLst/>
            <a:rect l="l" t="t" r="r" b="b"/>
            <a:pathLst>
              <a:path w="4319" h="4366" extrusionOk="0">
                <a:moveTo>
                  <a:pt x="2049" y="1"/>
                </a:moveTo>
                <a:cubicBezTo>
                  <a:pt x="926" y="1"/>
                  <a:pt x="1" y="966"/>
                  <a:pt x="25" y="2193"/>
                </a:cubicBezTo>
                <a:cubicBezTo>
                  <a:pt x="55" y="3467"/>
                  <a:pt x="801" y="4183"/>
                  <a:pt x="2003" y="4349"/>
                </a:cubicBezTo>
                <a:cubicBezTo>
                  <a:pt x="2084" y="4360"/>
                  <a:pt x="2164" y="4366"/>
                  <a:pt x="2243" y="4366"/>
                </a:cubicBezTo>
                <a:cubicBezTo>
                  <a:pt x="3297" y="4366"/>
                  <a:pt x="4232" y="3416"/>
                  <a:pt x="4277" y="2347"/>
                </a:cubicBezTo>
                <a:cubicBezTo>
                  <a:pt x="4318" y="1116"/>
                  <a:pt x="3329" y="43"/>
                  <a:pt x="2110" y="2"/>
                </a:cubicBezTo>
                <a:cubicBezTo>
                  <a:pt x="2089" y="1"/>
                  <a:pt x="2069"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537550" y="3464675"/>
            <a:ext cx="3168100" cy="171800"/>
          </a:xfrm>
          <a:custGeom>
            <a:avLst/>
            <a:gdLst/>
            <a:ahLst/>
            <a:cxnLst/>
            <a:rect l="l" t="t" r="r" b="b"/>
            <a:pathLst>
              <a:path w="126724" h="6872" extrusionOk="0">
                <a:moveTo>
                  <a:pt x="116267" y="0"/>
                </a:moveTo>
                <a:lnTo>
                  <a:pt x="116267" y="0"/>
                </a:lnTo>
                <a:cubicBezTo>
                  <a:pt x="115425" y="88"/>
                  <a:pt x="114554" y="154"/>
                  <a:pt x="113797" y="486"/>
                </a:cubicBezTo>
                <a:cubicBezTo>
                  <a:pt x="112749" y="941"/>
                  <a:pt x="111747" y="1539"/>
                  <a:pt x="110795" y="2179"/>
                </a:cubicBezTo>
                <a:cubicBezTo>
                  <a:pt x="109519" y="3036"/>
                  <a:pt x="108172" y="3448"/>
                  <a:pt x="106740" y="3448"/>
                </a:cubicBezTo>
                <a:cubicBezTo>
                  <a:pt x="106232" y="3448"/>
                  <a:pt x="105712" y="3396"/>
                  <a:pt x="105181" y="3293"/>
                </a:cubicBezTo>
                <a:cubicBezTo>
                  <a:pt x="105079" y="3271"/>
                  <a:pt x="104960" y="3228"/>
                  <a:pt x="104859" y="3228"/>
                </a:cubicBezTo>
                <a:cubicBezTo>
                  <a:pt x="104826" y="3228"/>
                  <a:pt x="104794" y="3233"/>
                  <a:pt x="104766" y="3245"/>
                </a:cubicBezTo>
                <a:cubicBezTo>
                  <a:pt x="104523" y="3339"/>
                  <a:pt x="104388" y="3394"/>
                  <a:pt x="104268" y="3394"/>
                </a:cubicBezTo>
                <a:cubicBezTo>
                  <a:pt x="104116" y="3394"/>
                  <a:pt x="103987" y="3306"/>
                  <a:pt x="103689" y="3097"/>
                </a:cubicBezTo>
                <a:cubicBezTo>
                  <a:pt x="103783" y="3056"/>
                  <a:pt x="103867" y="3015"/>
                  <a:pt x="103979" y="2966"/>
                </a:cubicBezTo>
                <a:cubicBezTo>
                  <a:pt x="103729" y="2899"/>
                  <a:pt x="103468" y="2744"/>
                  <a:pt x="103257" y="2744"/>
                </a:cubicBezTo>
                <a:cubicBezTo>
                  <a:pt x="103228" y="2744"/>
                  <a:pt x="103200" y="2747"/>
                  <a:pt x="103173" y="2753"/>
                </a:cubicBezTo>
                <a:cubicBezTo>
                  <a:pt x="103038" y="2788"/>
                  <a:pt x="102911" y="2803"/>
                  <a:pt x="102790" y="2803"/>
                </a:cubicBezTo>
                <a:cubicBezTo>
                  <a:pt x="102204" y="2803"/>
                  <a:pt x="101771" y="2439"/>
                  <a:pt x="101290" y="2121"/>
                </a:cubicBezTo>
                <a:cubicBezTo>
                  <a:pt x="100858" y="1836"/>
                  <a:pt x="100355" y="1646"/>
                  <a:pt x="99863" y="1468"/>
                </a:cubicBezTo>
                <a:cubicBezTo>
                  <a:pt x="99461" y="1321"/>
                  <a:pt x="99016" y="1261"/>
                  <a:pt x="98608" y="1132"/>
                </a:cubicBezTo>
                <a:cubicBezTo>
                  <a:pt x="98086" y="959"/>
                  <a:pt x="97591" y="690"/>
                  <a:pt x="97023" y="690"/>
                </a:cubicBezTo>
                <a:cubicBezTo>
                  <a:pt x="96946" y="690"/>
                  <a:pt x="96869" y="695"/>
                  <a:pt x="96789" y="705"/>
                </a:cubicBezTo>
                <a:cubicBezTo>
                  <a:pt x="96781" y="706"/>
                  <a:pt x="96773" y="707"/>
                  <a:pt x="96765" y="707"/>
                </a:cubicBezTo>
                <a:cubicBezTo>
                  <a:pt x="96606" y="707"/>
                  <a:pt x="96424" y="507"/>
                  <a:pt x="96239" y="457"/>
                </a:cubicBezTo>
                <a:cubicBezTo>
                  <a:pt x="95979" y="385"/>
                  <a:pt x="95701" y="356"/>
                  <a:pt x="95433" y="314"/>
                </a:cubicBezTo>
                <a:cubicBezTo>
                  <a:pt x="95215" y="231"/>
                  <a:pt x="95062" y="183"/>
                  <a:pt x="94930" y="183"/>
                </a:cubicBezTo>
                <a:cubicBezTo>
                  <a:pt x="94741" y="183"/>
                  <a:pt x="94596" y="283"/>
                  <a:pt x="94362" y="528"/>
                </a:cubicBezTo>
                <a:cubicBezTo>
                  <a:pt x="94234" y="661"/>
                  <a:pt x="93942" y="713"/>
                  <a:pt x="93664" y="713"/>
                </a:cubicBezTo>
                <a:cubicBezTo>
                  <a:pt x="93375" y="713"/>
                  <a:pt x="93102" y="656"/>
                  <a:pt x="93047" y="574"/>
                </a:cubicBezTo>
                <a:cubicBezTo>
                  <a:pt x="92178" y="864"/>
                  <a:pt x="91360" y="1149"/>
                  <a:pt x="90536" y="1410"/>
                </a:cubicBezTo>
                <a:cubicBezTo>
                  <a:pt x="90145" y="1534"/>
                  <a:pt x="89702" y="1545"/>
                  <a:pt x="89358" y="1741"/>
                </a:cubicBezTo>
                <a:cubicBezTo>
                  <a:pt x="88863" y="2023"/>
                  <a:pt x="88570" y="2662"/>
                  <a:pt x="87922" y="2662"/>
                </a:cubicBezTo>
                <a:cubicBezTo>
                  <a:pt x="87833" y="2662"/>
                  <a:pt x="87738" y="2650"/>
                  <a:pt x="87635" y="2624"/>
                </a:cubicBezTo>
                <a:cubicBezTo>
                  <a:pt x="87628" y="2622"/>
                  <a:pt x="87621" y="2621"/>
                  <a:pt x="87613" y="2621"/>
                </a:cubicBezTo>
                <a:cubicBezTo>
                  <a:pt x="87518" y="2621"/>
                  <a:pt x="87357" y="2745"/>
                  <a:pt x="87286" y="2848"/>
                </a:cubicBezTo>
                <a:cubicBezTo>
                  <a:pt x="86670" y="3748"/>
                  <a:pt x="85698" y="3712"/>
                  <a:pt x="84793" y="3755"/>
                </a:cubicBezTo>
                <a:cubicBezTo>
                  <a:pt x="84784" y="3755"/>
                  <a:pt x="84776" y="3756"/>
                  <a:pt x="84767" y="3756"/>
                </a:cubicBezTo>
                <a:cubicBezTo>
                  <a:pt x="84402" y="3756"/>
                  <a:pt x="84038" y="3411"/>
                  <a:pt x="83662" y="3393"/>
                </a:cubicBezTo>
                <a:cubicBezTo>
                  <a:pt x="82785" y="3340"/>
                  <a:pt x="81891" y="3387"/>
                  <a:pt x="81080" y="3026"/>
                </a:cubicBezTo>
                <a:cubicBezTo>
                  <a:pt x="80683" y="2848"/>
                  <a:pt x="80399" y="2416"/>
                  <a:pt x="80002" y="2244"/>
                </a:cubicBezTo>
                <a:cubicBezTo>
                  <a:pt x="79327" y="1954"/>
                  <a:pt x="78605" y="1777"/>
                  <a:pt x="77895" y="1569"/>
                </a:cubicBezTo>
                <a:cubicBezTo>
                  <a:pt x="77504" y="1457"/>
                  <a:pt x="77095" y="1403"/>
                  <a:pt x="76704" y="1279"/>
                </a:cubicBezTo>
                <a:cubicBezTo>
                  <a:pt x="76573" y="1238"/>
                  <a:pt x="76485" y="1061"/>
                  <a:pt x="76367" y="941"/>
                </a:cubicBezTo>
                <a:cubicBezTo>
                  <a:pt x="75892" y="883"/>
                  <a:pt x="75277" y="918"/>
                  <a:pt x="74774" y="705"/>
                </a:cubicBezTo>
                <a:cubicBezTo>
                  <a:pt x="74346" y="521"/>
                  <a:pt x="73942" y="418"/>
                  <a:pt x="73546" y="418"/>
                </a:cubicBezTo>
                <a:cubicBezTo>
                  <a:pt x="73114" y="418"/>
                  <a:pt x="72692" y="540"/>
                  <a:pt x="72257" y="812"/>
                </a:cubicBezTo>
                <a:cubicBezTo>
                  <a:pt x="72210" y="842"/>
                  <a:pt x="72151" y="853"/>
                  <a:pt x="72087" y="853"/>
                </a:cubicBezTo>
                <a:cubicBezTo>
                  <a:pt x="71908" y="853"/>
                  <a:pt x="71678" y="769"/>
                  <a:pt x="71487" y="763"/>
                </a:cubicBezTo>
                <a:cubicBezTo>
                  <a:pt x="71403" y="763"/>
                  <a:pt x="71301" y="759"/>
                  <a:pt x="71202" y="759"/>
                </a:cubicBezTo>
                <a:cubicBezTo>
                  <a:pt x="71036" y="759"/>
                  <a:pt x="70880" y="773"/>
                  <a:pt x="70836" y="847"/>
                </a:cubicBezTo>
                <a:cubicBezTo>
                  <a:pt x="70655" y="1146"/>
                  <a:pt x="70437" y="1210"/>
                  <a:pt x="70208" y="1210"/>
                </a:cubicBezTo>
                <a:cubicBezTo>
                  <a:pt x="70038" y="1210"/>
                  <a:pt x="69862" y="1175"/>
                  <a:pt x="69691" y="1175"/>
                </a:cubicBezTo>
                <a:cubicBezTo>
                  <a:pt x="69552" y="1175"/>
                  <a:pt x="69417" y="1198"/>
                  <a:pt x="69289" y="1279"/>
                </a:cubicBezTo>
                <a:cubicBezTo>
                  <a:pt x="69289" y="1279"/>
                  <a:pt x="69289" y="1279"/>
                  <a:pt x="69289" y="1279"/>
                </a:cubicBezTo>
                <a:cubicBezTo>
                  <a:pt x="69289" y="1279"/>
                  <a:pt x="69283" y="1487"/>
                  <a:pt x="69225" y="1504"/>
                </a:cubicBezTo>
                <a:cubicBezTo>
                  <a:pt x="68627" y="1682"/>
                  <a:pt x="68010" y="1812"/>
                  <a:pt x="67413" y="1996"/>
                </a:cubicBezTo>
                <a:cubicBezTo>
                  <a:pt x="67105" y="2091"/>
                  <a:pt x="66815" y="2256"/>
                  <a:pt x="66531" y="2411"/>
                </a:cubicBezTo>
                <a:cubicBezTo>
                  <a:pt x="66335" y="2517"/>
                  <a:pt x="66181" y="2712"/>
                  <a:pt x="65979" y="2783"/>
                </a:cubicBezTo>
                <a:cubicBezTo>
                  <a:pt x="64843" y="3168"/>
                  <a:pt x="63689" y="3529"/>
                  <a:pt x="62546" y="3909"/>
                </a:cubicBezTo>
                <a:cubicBezTo>
                  <a:pt x="62480" y="3933"/>
                  <a:pt x="62432" y="4039"/>
                  <a:pt x="62368" y="4051"/>
                </a:cubicBezTo>
                <a:cubicBezTo>
                  <a:pt x="61871" y="4127"/>
                  <a:pt x="61379" y="4199"/>
                  <a:pt x="60882" y="4258"/>
                </a:cubicBezTo>
                <a:cubicBezTo>
                  <a:pt x="60876" y="4259"/>
                  <a:pt x="60870" y="4259"/>
                  <a:pt x="60864" y="4259"/>
                </a:cubicBezTo>
                <a:cubicBezTo>
                  <a:pt x="60780" y="4259"/>
                  <a:pt x="60692" y="4187"/>
                  <a:pt x="60603" y="4187"/>
                </a:cubicBezTo>
                <a:cubicBezTo>
                  <a:pt x="60300" y="4187"/>
                  <a:pt x="59890" y="4267"/>
                  <a:pt x="59592" y="4267"/>
                </a:cubicBezTo>
                <a:cubicBezTo>
                  <a:pt x="59424" y="4267"/>
                  <a:pt x="59292" y="4242"/>
                  <a:pt x="59235" y="4163"/>
                </a:cubicBezTo>
                <a:cubicBezTo>
                  <a:pt x="59040" y="3890"/>
                  <a:pt x="58830" y="3771"/>
                  <a:pt x="58631" y="3771"/>
                </a:cubicBezTo>
                <a:cubicBezTo>
                  <a:pt x="58528" y="3771"/>
                  <a:pt x="58428" y="3803"/>
                  <a:pt x="58335" y="3862"/>
                </a:cubicBezTo>
                <a:cubicBezTo>
                  <a:pt x="58178" y="3960"/>
                  <a:pt x="58043" y="3999"/>
                  <a:pt x="57921" y="3999"/>
                </a:cubicBezTo>
                <a:cubicBezTo>
                  <a:pt x="57646" y="3999"/>
                  <a:pt x="57436" y="3804"/>
                  <a:pt x="57187" y="3649"/>
                </a:cubicBezTo>
                <a:cubicBezTo>
                  <a:pt x="56665" y="3322"/>
                  <a:pt x="56143" y="2973"/>
                  <a:pt x="55575" y="2747"/>
                </a:cubicBezTo>
                <a:cubicBezTo>
                  <a:pt x="55203" y="2600"/>
                  <a:pt x="54735" y="2706"/>
                  <a:pt x="54339" y="2588"/>
                </a:cubicBezTo>
                <a:cubicBezTo>
                  <a:pt x="53473" y="2327"/>
                  <a:pt x="52620" y="2020"/>
                  <a:pt x="51780" y="1687"/>
                </a:cubicBezTo>
                <a:cubicBezTo>
                  <a:pt x="51549" y="1599"/>
                  <a:pt x="51371" y="1367"/>
                  <a:pt x="51289" y="1304"/>
                </a:cubicBezTo>
                <a:cubicBezTo>
                  <a:pt x="51095" y="1353"/>
                  <a:pt x="50947" y="1435"/>
                  <a:pt x="50822" y="1435"/>
                </a:cubicBezTo>
                <a:cubicBezTo>
                  <a:pt x="50801" y="1435"/>
                  <a:pt x="50781" y="1432"/>
                  <a:pt x="50761" y="1427"/>
                </a:cubicBezTo>
                <a:cubicBezTo>
                  <a:pt x="50619" y="1392"/>
                  <a:pt x="50507" y="1232"/>
                  <a:pt x="50294" y="1055"/>
                </a:cubicBezTo>
                <a:cubicBezTo>
                  <a:pt x="50129" y="1055"/>
                  <a:pt x="49902" y="1029"/>
                  <a:pt x="49656" y="1029"/>
                </a:cubicBezTo>
                <a:cubicBezTo>
                  <a:pt x="49512" y="1029"/>
                  <a:pt x="49362" y="1038"/>
                  <a:pt x="49215" y="1066"/>
                </a:cubicBezTo>
                <a:cubicBezTo>
                  <a:pt x="48091" y="1291"/>
                  <a:pt x="46971" y="1564"/>
                  <a:pt x="45858" y="1848"/>
                </a:cubicBezTo>
                <a:cubicBezTo>
                  <a:pt x="45331" y="1984"/>
                  <a:pt x="44822" y="2173"/>
                  <a:pt x="44306" y="2357"/>
                </a:cubicBezTo>
                <a:cubicBezTo>
                  <a:pt x="43225" y="2747"/>
                  <a:pt x="42149" y="3150"/>
                  <a:pt x="41109" y="3533"/>
                </a:cubicBezTo>
                <a:lnTo>
                  <a:pt x="41109" y="3533"/>
                </a:lnTo>
                <a:cubicBezTo>
                  <a:pt x="41109" y="3529"/>
                  <a:pt x="41109" y="3528"/>
                  <a:pt x="41108" y="3528"/>
                </a:cubicBezTo>
                <a:lnTo>
                  <a:pt x="41108" y="3528"/>
                </a:lnTo>
                <a:cubicBezTo>
                  <a:pt x="41107" y="3528"/>
                  <a:pt x="41105" y="3530"/>
                  <a:pt x="41103" y="3535"/>
                </a:cubicBezTo>
                <a:cubicBezTo>
                  <a:pt x="41105" y="3534"/>
                  <a:pt x="41107" y="3533"/>
                  <a:pt x="41109" y="3533"/>
                </a:cubicBezTo>
                <a:lnTo>
                  <a:pt x="41109" y="3533"/>
                </a:lnTo>
                <a:cubicBezTo>
                  <a:pt x="41107" y="3555"/>
                  <a:pt x="41083" y="3641"/>
                  <a:pt x="41056" y="3641"/>
                </a:cubicBezTo>
                <a:cubicBezTo>
                  <a:pt x="40589" y="3671"/>
                  <a:pt x="40114" y="3649"/>
                  <a:pt x="39652" y="3707"/>
                </a:cubicBezTo>
                <a:cubicBezTo>
                  <a:pt x="39075" y="3789"/>
                  <a:pt x="38503" y="4033"/>
                  <a:pt x="37937" y="4033"/>
                </a:cubicBezTo>
                <a:cubicBezTo>
                  <a:pt x="37922" y="4033"/>
                  <a:pt x="37908" y="4033"/>
                  <a:pt x="37894" y="4032"/>
                </a:cubicBezTo>
                <a:cubicBezTo>
                  <a:pt x="36574" y="4009"/>
                  <a:pt x="35252" y="3897"/>
                  <a:pt x="34016" y="3357"/>
                </a:cubicBezTo>
                <a:cubicBezTo>
                  <a:pt x="33962" y="3334"/>
                  <a:pt x="33909" y="3329"/>
                  <a:pt x="33802" y="3305"/>
                </a:cubicBezTo>
                <a:lnTo>
                  <a:pt x="33802" y="3305"/>
                </a:lnTo>
                <a:cubicBezTo>
                  <a:pt x="33937" y="3458"/>
                  <a:pt x="34033" y="3565"/>
                  <a:pt x="34128" y="3671"/>
                </a:cubicBezTo>
                <a:cubicBezTo>
                  <a:pt x="33784" y="3619"/>
                  <a:pt x="33565" y="3387"/>
                  <a:pt x="33298" y="3280"/>
                </a:cubicBezTo>
                <a:cubicBezTo>
                  <a:pt x="32511" y="2979"/>
                  <a:pt x="31693" y="2742"/>
                  <a:pt x="30906" y="2446"/>
                </a:cubicBezTo>
                <a:cubicBezTo>
                  <a:pt x="30682" y="2362"/>
                  <a:pt x="30527" y="2067"/>
                  <a:pt x="30308" y="2014"/>
                </a:cubicBezTo>
                <a:cubicBezTo>
                  <a:pt x="29367" y="1807"/>
                  <a:pt x="28413" y="1652"/>
                  <a:pt x="27465" y="1474"/>
                </a:cubicBezTo>
                <a:cubicBezTo>
                  <a:pt x="27407" y="1463"/>
                  <a:pt x="27359" y="1397"/>
                  <a:pt x="27258" y="1326"/>
                </a:cubicBezTo>
                <a:cubicBezTo>
                  <a:pt x="27413" y="1261"/>
                  <a:pt x="27519" y="1214"/>
                  <a:pt x="27637" y="1167"/>
                </a:cubicBezTo>
                <a:cubicBezTo>
                  <a:pt x="27606" y="1159"/>
                  <a:pt x="27575" y="1156"/>
                  <a:pt x="27544" y="1156"/>
                </a:cubicBezTo>
                <a:cubicBezTo>
                  <a:pt x="27283" y="1156"/>
                  <a:pt x="27026" y="1405"/>
                  <a:pt x="26770" y="1405"/>
                </a:cubicBezTo>
                <a:cubicBezTo>
                  <a:pt x="26647" y="1405"/>
                  <a:pt x="26523" y="1346"/>
                  <a:pt x="26399" y="1173"/>
                </a:cubicBezTo>
                <a:cubicBezTo>
                  <a:pt x="26286" y="1403"/>
                  <a:pt x="26165" y="1476"/>
                  <a:pt x="26039" y="1476"/>
                </a:cubicBezTo>
                <a:cubicBezTo>
                  <a:pt x="25830" y="1476"/>
                  <a:pt x="25609" y="1275"/>
                  <a:pt x="25388" y="1250"/>
                </a:cubicBezTo>
                <a:cubicBezTo>
                  <a:pt x="25372" y="1248"/>
                  <a:pt x="25355" y="1247"/>
                  <a:pt x="25339" y="1247"/>
                </a:cubicBezTo>
                <a:cubicBezTo>
                  <a:pt x="25126" y="1247"/>
                  <a:pt x="24891" y="1387"/>
                  <a:pt x="24677" y="1468"/>
                </a:cubicBezTo>
                <a:cubicBezTo>
                  <a:pt x="24380" y="1588"/>
                  <a:pt x="24103" y="1771"/>
                  <a:pt x="23794" y="1848"/>
                </a:cubicBezTo>
                <a:cubicBezTo>
                  <a:pt x="23445" y="1943"/>
                  <a:pt x="23030" y="1872"/>
                  <a:pt x="22710" y="2020"/>
                </a:cubicBezTo>
                <a:cubicBezTo>
                  <a:pt x="21722" y="2482"/>
                  <a:pt x="20769" y="3032"/>
                  <a:pt x="19780" y="3506"/>
                </a:cubicBezTo>
                <a:cubicBezTo>
                  <a:pt x="19708" y="3542"/>
                  <a:pt x="19624" y="3553"/>
                  <a:pt x="19535" y="3553"/>
                </a:cubicBezTo>
                <a:cubicBezTo>
                  <a:pt x="19388" y="3553"/>
                  <a:pt x="19226" y="3523"/>
                  <a:pt x="19075" y="3523"/>
                </a:cubicBezTo>
                <a:cubicBezTo>
                  <a:pt x="18984" y="3898"/>
                  <a:pt x="18722" y="4121"/>
                  <a:pt x="18422" y="4121"/>
                </a:cubicBezTo>
                <a:cubicBezTo>
                  <a:pt x="18290" y="4121"/>
                  <a:pt x="18150" y="4078"/>
                  <a:pt x="18014" y="3985"/>
                </a:cubicBezTo>
                <a:cubicBezTo>
                  <a:pt x="17943" y="4127"/>
                  <a:pt x="17872" y="4270"/>
                  <a:pt x="17779" y="4459"/>
                </a:cubicBezTo>
                <a:cubicBezTo>
                  <a:pt x="17672" y="4388"/>
                  <a:pt x="17601" y="4329"/>
                  <a:pt x="17523" y="4299"/>
                </a:cubicBezTo>
                <a:cubicBezTo>
                  <a:pt x="17415" y="4257"/>
                  <a:pt x="17315" y="4240"/>
                  <a:pt x="17220" y="4240"/>
                </a:cubicBezTo>
                <a:cubicBezTo>
                  <a:pt x="16861" y="4240"/>
                  <a:pt x="16574" y="4492"/>
                  <a:pt x="16232" y="4619"/>
                </a:cubicBezTo>
                <a:cubicBezTo>
                  <a:pt x="16173" y="4642"/>
                  <a:pt x="16109" y="4651"/>
                  <a:pt x="16042" y="4651"/>
                </a:cubicBezTo>
                <a:cubicBezTo>
                  <a:pt x="15697" y="4651"/>
                  <a:pt x="15256" y="4401"/>
                  <a:pt x="14865" y="4316"/>
                </a:cubicBezTo>
                <a:cubicBezTo>
                  <a:pt x="14835" y="4310"/>
                  <a:pt x="14803" y="4307"/>
                  <a:pt x="14771" y="4307"/>
                </a:cubicBezTo>
                <a:cubicBezTo>
                  <a:pt x="14655" y="4307"/>
                  <a:pt x="14529" y="4341"/>
                  <a:pt x="14418" y="4341"/>
                </a:cubicBezTo>
                <a:cubicBezTo>
                  <a:pt x="14370" y="4341"/>
                  <a:pt x="14324" y="4334"/>
                  <a:pt x="14284" y="4316"/>
                </a:cubicBezTo>
                <a:cubicBezTo>
                  <a:pt x="13960" y="4171"/>
                  <a:pt x="13563" y="3766"/>
                  <a:pt x="13347" y="3766"/>
                </a:cubicBezTo>
                <a:cubicBezTo>
                  <a:pt x="13326" y="3766"/>
                  <a:pt x="13306" y="3770"/>
                  <a:pt x="13289" y="3778"/>
                </a:cubicBezTo>
                <a:cubicBezTo>
                  <a:pt x="13159" y="3839"/>
                  <a:pt x="13059" y="3865"/>
                  <a:pt x="12978" y="3865"/>
                </a:cubicBezTo>
                <a:cubicBezTo>
                  <a:pt x="12710" y="3865"/>
                  <a:pt x="12668" y="3578"/>
                  <a:pt x="12532" y="3387"/>
                </a:cubicBezTo>
                <a:cubicBezTo>
                  <a:pt x="12382" y="3423"/>
                  <a:pt x="12239" y="3439"/>
                  <a:pt x="12101" y="3439"/>
                </a:cubicBezTo>
                <a:cubicBezTo>
                  <a:pt x="11317" y="3439"/>
                  <a:pt x="10707" y="2917"/>
                  <a:pt x="10234" y="2433"/>
                </a:cubicBezTo>
                <a:cubicBezTo>
                  <a:pt x="9411" y="1605"/>
                  <a:pt x="8257" y="1979"/>
                  <a:pt x="7410" y="1362"/>
                </a:cubicBezTo>
                <a:cubicBezTo>
                  <a:pt x="7077" y="1119"/>
                  <a:pt x="6551" y="1154"/>
                  <a:pt x="6106" y="1072"/>
                </a:cubicBezTo>
                <a:cubicBezTo>
                  <a:pt x="6012" y="1055"/>
                  <a:pt x="5904" y="1028"/>
                  <a:pt x="5807" y="1028"/>
                </a:cubicBezTo>
                <a:cubicBezTo>
                  <a:pt x="5764" y="1028"/>
                  <a:pt x="5723" y="1033"/>
                  <a:pt x="5686" y="1048"/>
                </a:cubicBezTo>
                <a:cubicBezTo>
                  <a:pt x="5112" y="1261"/>
                  <a:pt x="4562" y="1528"/>
                  <a:pt x="3986" y="1723"/>
                </a:cubicBezTo>
                <a:cubicBezTo>
                  <a:pt x="3572" y="1872"/>
                  <a:pt x="3111" y="1889"/>
                  <a:pt x="2707" y="2061"/>
                </a:cubicBezTo>
                <a:cubicBezTo>
                  <a:pt x="2453" y="2168"/>
                  <a:pt x="2281" y="2463"/>
                  <a:pt x="2074" y="2671"/>
                </a:cubicBezTo>
                <a:cubicBezTo>
                  <a:pt x="1168" y="3553"/>
                  <a:pt x="1" y="4258"/>
                  <a:pt x="19" y="5792"/>
                </a:cubicBezTo>
                <a:cubicBezTo>
                  <a:pt x="220" y="5655"/>
                  <a:pt x="410" y="5532"/>
                  <a:pt x="547" y="5442"/>
                </a:cubicBezTo>
                <a:cubicBezTo>
                  <a:pt x="712" y="5786"/>
                  <a:pt x="842" y="6040"/>
                  <a:pt x="1031" y="6431"/>
                </a:cubicBezTo>
                <a:cubicBezTo>
                  <a:pt x="1488" y="6011"/>
                  <a:pt x="1920" y="5674"/>
                  <a:pt x="2275" y="5259"/>
                </a:cubicBezTo>
                <a:cubicBezTo>
                  <a:pt x="3299" y="4075"/>
                  <a:pt x="4552" y="3457"/>
                  <a:pt x="6045" y="3457"/>
                </a:cubicBezTo>
                <a:cubicBezTo>
                  <a:pt x="6218" y="3457"/>
                  <a:pt x="6395" y="3466"/>
                  <a:pt x="6574" y="3482"/>
                </a:cubicBezTo>
                <a:cubicBezTo>
                  <a:pt x="8339" y="3649"/>
                  <a:pt x="9766" y="4690"/>
                  <a:pt x="11299" y="5425"/>
                </a:cubicBezTo>
                <a:cubicBezTo>
                  <a:pt x="12873" y="6180"/>
                  <a:pt x="14466" y="6731"/>
                  <a:pt x="16176" y="6731"/>
                </a:cubicBezTo>
                <a:cubicBezTo>
                  <a:pt x="16596" y="6731"/>
                  <a:pt x="17023" y="6697"/>
                  <a:pt x="17459" y="6626"/>
                </a:cubicBezTo>
                <a:cubicBezTo>
                  <a:pt x="19170" y="6342"/>
                  <a:pt x="20632" y="5461"/>
                  <a:pt x="22106" y="4679"/>
                </a:cubicBezTo>
                <a:cubicBezTo>
                  <a:pt x="23545" y="3918"/>
                  <a:pt x="24959" y="3588"/>
                  <a:pt x="26357" y="3588"/>
                </a:cubicBezTo>
                <a:cubicBezTo>
                  <a:pt x="28136" y="3588"/>
                  <a:pt x="29888" y="4122"/>
                  <a:pt x="31628" y="4980"/>
                </a:cubicBezTo>
                <a:cubicBezTo>
                  <a:pt x="33281" y="5792"/>
                  <a:pt x="34956" y="6366"/>
                  <a:pt x="36804" y="6401"/>
                </a:cubicBezTo>
                <a:cubicBezTo>
                  <a:pt x="36895" y="6403"/>
                  <a:pt x="36987" y="6404"/>
                  <a:pt x="37078" y="6404"/>
                </a:cubicBezTo>
                <a:cubicBezTo>
                  <a:pt x="38800" y="6404"/>
                  <a:pt x="40478" y="6087"/>
                  <a:pt x="42098" y="5524"/>
                </a:cubicBezTo>
                <a:cubicBezTo>
                  <a:pt x="43525" y="5027"/>
                  <a:pt x="44910" y="4388"/>
                  <a:pt x="46332" y="3867"/>
                </a:cubicBezTo>
                <a:cubicBezTo>
                  <a:pt x="47263" y="3524"/>
                  <a:pt x="48180" y="3373"/>
                  <a:pt x="49081" y="3373"/>
                </a:cubicBezTo>
                <a:cubicBezTo>
                  <a:pt x="50763" y="3373"/>
                  <a:pt x="52392" y="3900"/>
                  <a:pt x="53965" y="4690"/>
                </a:cubicBezTo>
                <a:cubicBezTo>
                  <a:pt x="55854" y="5638"/>
                  <a:pt x="57832" y="6224"/>
                  <a:pt x="59893" y="6431"/>
                </a:cubicBezTo>
                <a:cubicBezTo>
                  <a:pt x="60181" y="6461"/>
                  <a:pt x="60467" y="6475"/>
                  <a:pt x="60752" y="6475"/>
                </a:cubicBezTo>
                <a:cubicBezTo>
                  <a:pt x="62636" y="6475"/>
                  <a:pt x="64438" y="5867"/>
                  <a:pt x="66193" y="5152"/>
                </a:cubicBezTo>
                <a:cubicBezTo>
                  <a:pt x="67827" y="4488"/>
                  <a:pt x="69439" y="3737"/>
                  <a:pt x="71114" y="3209"/>
                </a:cubicBezTo>
                <a:cubicBezTo>
                  <a:pt x="71913" y="2961"/>
                  <a:pt x="72716" y="2834"/>
                  <a:pt x="73521" y="2834"/>
                </a:cubicBezTo>
                <a:cubicBezTo>
                  <a:pt x="74518" y="2834"/>
                  <a:pt x="75516" y="3029"/>
                  <a:pt x="76509" y="3428"/>
                </a:cubicBezTo>
                <a:cubicBezTo>
                  <a:pt x="78362" y="4181"/>
                  <a:pt x="80257" y="4857"/>
                  <a:pt x="82164" y="5461"/>
                </a:cubicBezTo>
                <a:cubicBezTo>
                  <a:pt x="82944" y="5705"/>
                  <a:pt x="83793" y="5855"/>
                  <a:pt x="84617" y="5855"/>
                </a:cubicBezTo>
                <a:cubicBezTo>
                  <a:pt x="84687" y="5855"/>
                  <a:pt x="84758" y="5854"/>
                  <a:pt x="84829" y="5851"/>
                </a:cubicBezTo>
                <a:cubicBezTo>
                  <a:pt x="86884" y="5792"/>
                  <a:pt x="88696" y="4945"/>
                  <a:pt x="90454" y="3926"/>
                </a:cubicBezTo>
                <a:cubicBezTo>
                  <a:pt x="91855" y="3115"/>
                  <a:pt x="93344" y="2720"/>
                  <a:pt x="94866" y="2720"/>
                </a:cubicBezTo>
                <a:cubicBezTo>
                  <a:pt x="95680" y="2720"/>
                  <a:pt x="96504" y="2833"/>
                  <a:pt x="97329" y="3056"/>
                </a:cubicBezTo>
                <a:cubicBezTo>
                  <a:pt x="98986" y="3512"/>
                  <a:pt x="100563" y="4281"/>
                  <a:pt x="102173" y="4915"/>
                </a:cubicBezTo>
                <a:cubicBezTo>
                  <a:pt x="103685" y="5516"/>
                  <a:pt x="105187" y="6002"/>
                  <a:pt x="106859" y="6002"/>
                </a:cubicBezTo>
                <a:cubicBezTo>
                  <a:pt x="106935" y="6002"/>
                  <a:pt x="107011" y="6001"/>
                  <a:pt x="107087" y="5999"/>
                </a:cubicBezTo>
                <a:cubicBezTo>
                  <a:pt x="109243" y="5939"/>
                  <a:pt x="111067" y="5128"/>
                  <a:pt x="112796" y="3985"/>
                </a:cubicBezTo>
                <a:cubicBezTo>
                  <a:pt x="113984" y="3203"/>
                  <a:pt x="115187" y="2520"/>
                  <a:pt x="116656" y="2520"/>
                </a:cubicBezTo>
                <a:cubicBezTo>
                  <a:pt x="116711" y="2520"/>
                  <a:pt x="116766" y="2521"/>
                  <a:pt x="116822" y="2523"/>
                </a:cubicBezTo>
                <a:cubicBezTo>
                  <a:pt x="118380" y="2576"/>
                  <a:pt x="119771" y="3162"/>
                  <a:pt x="121039" y="3955"/>
                </a:cubicBezTo>
                <a:cubicBezTo>
                  <a:pt x="122247" y="4707"/>
                  <a:pt x="123324" y="5661"/>
                  <a:pt x="124455" y="6526"/>
                </a:cubicBezTo>
                <a:cubicBezTo>
                  <a:pt x="124761" y="6759"/>
                  <a:pt x="125060" y="6871"/>
                  <a:pt x="125329" y="6871"/>
                </a:cubicBezTo>
                <a:cubicBezTo>
                  <a:pt x="125804" y="6871"/>
                  <a:pt x="126183" y="6521"/>
                  <a:pt x="126339" y="5874"/>
                </a:cubicBezTo>
                <a:cubicBezTo>
                  <a:pt x="126357" y="5786"/>
                  <a:pt x="126570" y="5745"/>
                  <a:pt x="126705" y="5674"/>
                </a:cubicBezTo>
                <a:cubicBezTo>
                  <a:pt x="126724" y="4909"/>
                  <a:pt x="126226" y="4471"/>
                  <a:pt x="125611" y="4086"/>
                </a:cubicBezTo>
                <a:cubicBezTo>
                  <a:pt x="125084" y="3755"/>
                  <a:pt x="124581" y="3381"/>
                  <a:pt x="124070" y="3020"/>
                </a:cubicBezTo>
                <a:cubicBezTo>
                  <a:pt x="123277" y="2452"/>
                  <a:pt x="122507" y="1842"/>
                  <a:pt x="121690" y="1321"/>
                </a:cubicBezTo>
                <a:cubicBezTo>
                  <a:pt x="121517" y="1213"/>
                  <a:pt x="121299" y="1023"/>
                  <a:pt x="121064" y="1023"/>
                </a:cubicBezTo>
                <a:cubicBezTo>
                  <a:pt x="120937" y="1023"/>
                  <a:pt x="120805" y="1078"/>
                  <a:pt x="120672" y="1232"/>
                </a:cubicBezTo>
                <a:cubicBezTo>
                  <a:pt x="120668" y="1237"/>
                  <a:pt x="120660" y="1240"/>
                  <a:pt x="120650" y="1240"/>
                </a:cubicBezTo>
                <a:cubicBezTo>
                  <a:pt x="120598" y="1240"/>
                  <a:pt x="120481" y="1189"/>
                  <a:pt x="120416" y="1149"/>
                </a:cubicBezTo>
                <a:cubicBezTo>
                  <a:pt x="119984" y="894"/>
                  <a:pt x="119577" y="616"/>
                  <a:pt x="119132" y="391"/>
                </a:cubicBezTo>
                <a:cubicBezTo>
                  <a:pt x="118742" y="190"/>
                  <a:pt x="118355" y="4"/>
                  <a:pt x="117931" y="4"/>
                </a:cubicBezTo>
                <a:cubicBezTo>
                  <a:pt x="117704" y="4"/>
                  <a:pt x="117467" y="57"/>
                  <a:pt x="117213" y="189"/>
                </a:cubicBezTo>
                <a:cubicBezTo>
                  <a:pt x="117097" y="249"/>
                  <a:pt x="116959" y="268"/>
                  <a:pt x="116802" y="268"/>
                </a:cubicBezTo>
                <a:cubicBezTo>
                  <a:pt x="116535" y="268"/>
                  <a:pt x="116215" y="213"/>
                  <a:pt x="115857" y="213"/>
                </a:cubicBezTo>
                <a:cubicBezTo>
                  <a:pt x="116106" y="83"/>
                  <a:pt x="116188" y="42"/>
                  <a:pt x="116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uadroTexto 2">
            <a:extLst>
              <a:ext uri="{FF2B5EF4-FFF2-40B4-BE49-F238E27FC236}">
                <a16:creationId xmlns:a16="http://schemas.microsoft.com/office/drawing/2014/main" id="{4A3F390B-AAF6-8223-CDFE-F9249435AFB3}"/>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5" name="Imagen 4">
            <a:extLst>
              <a:ext uri="{FF2B5EF4-FFF2-40B4-BE49-F238E27FC236}">
                <a16:creationId xmlns:a16="http://schemas.microsoft.com/office/drawing/2014/main" id="{96B2DF7F-0EED-904A-1CAA-0A4A6987F17B}"/>
              </a:ext>
            </a:extLst>
          </p:cNvPr>
          <p:cNvPicPr>
            <a:picLocks noChangeAspect="1"/>
          </p:cNvPicPr>
          <p:nvPr/>
        </p:nvPicPr>
        <p:blipFill>
          <a:blip r:embed="rId4"/>
          <a:stretch>
            <a:fillRect/>
          </a:stretch>
        </p:blipFill>
        <p:spPr>
          <a:xfrm>
            <a:off x="7055005" y="4277357"/>
            <a:ext cx="1552870" cy="39647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32"/>
          <p:cNvSpPr txBox="1">
            <a:spLocks noGrp="1"/>
          </p:cNvSpPr>
          <p:nvPr>
            <p:ph type="body" idx="1"/>
          </p:nvPr>
        </p:nvSpPr>
        <p:spPr>
          <a:xfrm>
            <a:off x="713728" y="1539921"/>
            <a:ext cx="4356408" cy="32229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s-ES" sz="1600" i="1" dirty="0">
                <a:solidFill>
                  <a:srgbClr val="000000"/>
                </a:solidFill>
                <a:latin typeface="Arimo" panose="020B0604020202020204" charset="0"/>
                <a:ea typeface="Arimo" panose="020B0604020202020204" charset="0"/>
                <a:cs typeface="Arimo" panose="020B0604020202020204" charset="0"/>
                <a:sym typeface="Arial"/>
              </a:rPr>
              <a:t>Peluditos </a:t>
            </a:r>
            <a:r>
              <a:rPr lang="es-ES" sz="1600" i="1" dirty="0" err="1">
                <a:solidFill>
                  <a:srgbClr val="000000"/>
                </a:solidFill>
                <a:latin typeface="Arimo" panose="020B0604020202020204" charset="0"/>
                <a:ea typeface="Arimo" panose="020B0604020202020204" charset="0"/>
                <a:cs typeface="Arimo" panose="020B0604020202020204" charset="0"/>
                <a:sym typeface="Arial"/>
              </a:rPr>
              <a:t>travel</a:t>
            </a:r>
            <a:r>
              <a:rPr lang="es-ES" sz="1600" i="1" dirty="0">
                <a:solidFill>
                  <a:srgbClr val="000000"/>
                </a:solidFill>
                <a:latin typeface="Arimo" panose="020B0604020202020204" charset="0"/>
                <a:ea typeface="Arimo" panose="020B0604020202020204" charset="0"/>
                <a:cs typeface="Arimo" panose="020B0604020202020204" charset="0"/>
                <a:sym typeface="Arial"/>
              </a:rPr>
              <a:t> </a:t>
            </a:r>
            <a:r>
              <a:rPr lang="es-ES" sz="1600" dirty="0">
                <a:solidFill>
                  <a:srgbClr val="000000"/>
                </a:solidFill>
                <a:latin typeface="Arimo" panose="020B0604020202020204" charset="0"/>
                <a:ea typeface="Arimo" panose="020B0604020202020204" charset="0"/>
                <a:cs typeface="Arimo" panose="020B0604020202020204" charset="0"/>
                <a:sym typeface="Arial"/>
              </a:rPr>
              <a:t>está destinada a los viajes con mascotas.</a:t>
            </a:r>
          </a:p>
          <a:p>
            <a:pPr marL="0" lvl="0" indent="0" algn="l" rtl="0">
              <a:spcBef>
                <a:spcPts val="0"/>
              </a:spcBef>
              <a:spcAft>
                <a:spcPts val="0"/>
              </a:spcAft>
              <a:buClr>
                <a:srgbClr val="273D40"/>
              </a:buClr>
              <a:buSzPts val="600"/>
              <a:buFont typeface="Arial"/>
              <a:buNone/>
            </a:pPr>
            <a:endParaRPr lang="es-ES" sz="1600" dirty="0">
              <a:solidFill>
                <a:srgbClr val="000000"/>
              </a:solidFill>
              <a:latin typeface="Arimo" panose="020B0604020202020204" charset="0"/>
              <a:ea typeface="Arimo" panose="020B0604020202020204" charset="0"/>
              <a:cs typeface="Arimo" panose="020B0604020202020204" charset="0"/>
              <a:sym typeface="Arial"/>
            </a:endParaRPr>
          </a:p>
          <a:p>
            <a:pPr marL="0" lvl="0" indent="0" algn="l" rtl="0">
              <a:spcBef>
                <a:spcPts val="0"/>
              </a:spcBef>
              <a:spcAft>
                <a:spcPts val="0"/>
              </a:spcAft>
              <a:buClr>
                <a:srgbClr val="273D40"/>
              </a:buClr>
              <a:buSzPts val="600"/>
              <a:buFont typeface="Arial"/>
              <a:buNone/>
            </a:pPr>
            <a:r>
              <a:rPr lang="es-ES" sz="1600" dirty="0">
                <a:solidFill>
                  <a:srgbClr val="000000"/>
                </a:solidFill>
                <a:latin typeface="Arimo" panose="020B0604020202020204" charset="0"/>
                <a:ea typeface="Arimo" panose="020B0604020202020204" charset="0"/>
                <a:cs typeface="Arimo" panose="020B0604020202020204" charset="0"/>
                <a:sym typeface="Arial"/>
              </a:rPr>
              <a:t>El objetivo principal es proporcionar información de calidad para los amantes de los animales. En la página se encontrará todo tipo de información para que el cliente pueda planificar las mejores vacaciones con peluditos sin tener que preocuparse de nada</a:t>
            </a:r>
          </a:p>
        </p:txBody>
      </p:sp>
      <p:pic>
        <p:nvPicPr>
          <p:cNvPr id="297" name="Google Shape;297;p32"/>
          <p:cNvPicPr preferRelativeResize="0"/>
          <p:nvPr/>
        </p:nvPicPr>
        <p:blipFill>
          <a:blip r:embed="rId3"/>
          <a:srcRect l="22145" r="22145"/>
          <a:stretch/>
        </p:blipFill>
        <p:spPr>
          <a:xfrm>
            <a:off x="5454000" y="1498849"/>
            <a:ext cx="2443500" cy="2466000"/>
          </a:xfrm>
          <a:prstGeom prst="ellipse">
            <a:avLst/>
          </a:prstGeom>
          <a:noFill/>
          <a:ln>
            <a:noFill/>
          </a:ln>
        </p:spPr>
      </p:pic>
      <p:grpSp>
        <p:nvGrpSpPr>
          <p:cNvPr id="298" name="Google Shape;298;p32"/>
          <p:cNvGrpSpPr/>
          <p:nvPr/>
        </p:nvGrpSpPr>
        <p:grpSpPr>
          <a:xfrm rot="-5400000">
            <a:off x="5330335" y="1549245"/>
            <a:ext cx="465128" cy="446480"/>
            <a:chOff x="3041125" y="1411775"/>
            <a:chExt cx="465175" cy="446525"/>
          </a:xfrm>
        </p:grpSpPr>
        <p:sp>
          <p:nvSpPr>
            <p:cNvPr id="299" name="Google Shape;299;p32"/>
            <p:cNvSpPr/>
            <p:nvPr/>
          </p:nvSpPr>
          <p:spPr>
            <a:xfrm>
              <a:off x="3212425" y="1411775"/>
              <a:ext cx="209350" cy="396350"/>
            </a:xfrm>
            <a:custGeom>
              <a:avLst/>
              <a:gdLst/>
              <a:ahLst/>
              <a:cxnLst/>
              <a:rect l="l" t="t" r="r" b="b"/>
              <a:pathLst>
                <a:path w="8374" h="15854" extrusionOk="0">
                  <a:moveTo>
                    <a:pt x="7893" y="0"/>
                  </a:moveTo>
                  <a:cubicBezTo>
                    <a:pt x="7503" y="363"/>
                    <a:pt x="7011" y="658"/>
                    <a:pt x="6739" y="1090"/>
                  </a:cubicBezTo>
                  <a:cubicBezTo>
                    <a:pt x="5934" y="2381"/>
                    <a:pt x="5128" y="3690"/>
                    <a:pt x="4465" y="5058"/>
                  </a:cubicBezTo>
                  <a:cubicBezTo>
                    <a:pt x="2979" y="8119"/>
                    <a:pt x="1545" y="11216"/>
                    <a:pt x="172" y="14331"/>
                  </a:cubicBezTo>
                  <a:cubicBezTo>
                    <a:pt x="0" y="14734"/>
                    <a:pt x="296" y="15343"/>
                    <a:pt x="380" y="15853"/>
                  </a:cubicBezTo>
                  <a:cubicBezTo>
                    <a:pt x="1019" y="15586"/>
                    <a:pt x="1238" y="15373"/>
                    <a:pt x="1374" y="15113"/>
                  </a:cubicBezTo>
                  <a:cubicBezTo>
                    <a:pt x="3476" y="11027"/>
                    <a:pt x="5595" y="6947"/>
                    <a:pt x="7650" y="2837"/>
                  </a:cubicBezTo>
                  <a:cubicBezTo>
                    <a:pt x="8041" y="2049"/>
                    <a:pt x="8142" y="1120"/>
                    <a:pt x="8374" y="262"/>
                  </a:cubicBezTo>
                  <a:cubicBezTo>
                    <a:pt x="8213" y="172"/>
                    <a:pt x="8054" y="90"/>
                    <a:pt x="7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2"/>
            <p:cNvSpPr/>
            <p:nvPr/>
          </p:nvSpPr>
          <p:spPr>
            <a:xfrm>
              <a:off x="3357200" y="1665375"/>
              <a:ext cx="149100" cy="192925"/>
            </a:xfrm>
            <a:custGeom>
              <a:avLst/>
              <a:gdLst/>
              <a:ahLst/>
              <a:cxnLst/>
              <a:rect l="l" t="t" r="r" b="b"/>
              <a:pathLst>
                <a:path w="5964" h="7717" extrusionOk="0">
                  <a:moveTo>
                    <a:pt x="5543" y="1"/>
                  </a:moveTo>
                  <a:cubicBezTo>
                    <a:pt x="5081" y="219"/>
                    <a:pt x="4459" y="315"/>
                    <a:pt x="4187" y="670"/>
                  </a:cubicBezTo>
                  <a:cubicBezTo>
                    <a:pt x="2796" y="2488"/>
                    <a:pt x="1457" y="4341"/>
                    <a:pt x="208" y="6254"/>
                  </a:cubicBezTo>
                  <a:cubicBezTo>
                    <a:pt x="0" y="6568"/>
                    <a:pt x="302" y="7219"/>
                    <a:pt x="367" y="7716"/>
                  </a:cubicBezTo>
                  <a:cubicBezTo>
                    <a:pt x="776" y="7550"/>
                    <a:pt x="1321" y="7497"/>
                    <a:pt x="1558" y="7195"/>
                  </a:cubicBezTo>
                  <a:cubicBezTo>
                    <a:pt x="2884" y="5513"/>
                    <a:pt x="4157" y="3791"/>
                    <a:pt x="5382" y="2031"/>
                  </a:cubicBezTo>
                  <a:cubicBezTo>
                    <a:pt x="5702" y="1575"/>
                    <a:pt x="5780" y="954"/>
                    <a:pt x="5964" y="408"/>
                  </a:cubicBezTo>
                  <a:cubicBezTo>
                    <a:pt x="5827" y="273"/>
                    <a:pt x="5685" y="137"/>
                    <a:pt x="5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2"/>
            <p:cNvSpPr/>
            <p:nvPr/>
          </p:nvSpPr>
          <p:spPr>
            <a:xfrm>
              <a:off x="3041125" y="1484175"/>
              <a:ext cx="92250" cy="219125"/>
            </a:xfrm>
            <a:custGeom>
              <a:avLst/>
              <a:gdLst/>
              <a:ahLst/>
              <a:cxnLst/>
              <a:rect l="l" t="t" r="r" b="b"/>
              <a:pathLst>
                <a:path w="3690" h="8765" extrusionOk="0">
                  <a:moveTo>
                    <a:pt x="2878" y="1"/>
                  </a:moveTo>
                  <a:cubicBezTo>
                    <a:pt x="2535" y="509"/>
                    <a:pt x="2050" y="965"/>
                    <a:pt x="1884" y="1523"/>
                  </a:cubicBezTo>
                  <a:cubicBezTo>
                    <a:pt x="1334" y="3329"/>
                    <a:pt x="978" y="5194"/>
                    <a:pt x="391" y="6981"/>
                  </a:cubicBezTo>
                  <a:cubicBezTo>
                    <a:pt x="1" y="8172"/>
                    <a:pt x="451" y="8557"/>
                    <a:pt x="1724" y="8765"/>
                  </a:cubicBezTo>
                  <a:cubicBezTo>
                    <a:pt x="2215" y="5880"/>
                    <a:pt x="3690" y="3251"/>
                    <a:pt x="3458" y="261"/>
                  </a:cubicBezTo>
                  <a:cubicBezTo>
                    <a:pt x="3269" y="178"/>
                    <a:pt x="3075" y="89"/>
                    <a:pt x="2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32"/>
          <p:cNvSpPr/>
          <p:nvPr/>
        </p:nvSpPr>
        <p:spPr>
          <a:xfrm rot="607451">
            <a:off x="6781226" y="3594032"/>
            <a:ext cx="985902" cy="713930"/>
          </a:xfrm>
          <a:custGeom>
            <a:avLst/>
            <a:gdLst/>
            <a:ahLst/>
            <a:cxnLst/>
            <a:rect l="l" t="t" r="r" b="b"/>
            <a:pathLst>
              <a:path w="47611" h="34477" extrusionOk="0">
                <a:moveTo>
                  <a:pt x="31252" y="1992"/>
                </a:moveTo>
                <a:cubicBezTo>
                  <a:pt x="32183" y="1992"/>
                  <a:pt x="33118" y="2065"/>
                  <a:pt x="34025" y="2185"/>
                </a:cubicBezTo>
                <a:cubicBezTo>
                  <a:pt x="35482" y="2380"/>
                  <a:pt x="35886" y="3418"/>
                  <a:pt x="35145" y="4678"/>
                </a:cubicBezTo>
                <a:cubicBezTo>
                  <a:pt x="34416" y="5927"/>
                  <a:pt x="33446" y="7029"/>
                  <a:pt x="32445" y="8373"/>
                </a:cubicBezTo>
                <a:cubicBezTo>
                  <a:pt x="31220" y="6998"/>
                  <a:pt x="30104" y="5931"/>
                  <a:pt x="28697" y="5931"/>
                </a:cubicBezTo>
                <a:cubicBezTo>
                  <a:pt x="28450" y="5931"/>
                  <a:pt x="28194" y="5964"/>
                  <a:pt x="27927" y="6034"/>
                </a:cubicBezTo>
                <a:cubicBezTo>
                  <a:pt x="26464" y="6416"/>
                  <a:pt x="25153" y="7576"/>
                  <a:pt x="23642" y="7576"/>
                </a:cubicBezTo>
                <a:cubicBezTo>
                  <a:pt x="23093" y="7576"/>
                  <a:pt x="22517" y="7422"/>
                  <a:pt x="21899" y="7023"/>
                </a:cubicBezTo>
                <a:cubicBezTo>
                  <a:pt x="20975" y="7852"/>
                  <a:pt x="20069" y="8711"/>
                  <a:pt x="19110" y="9499"/>
                </a:cubicBezTo>
                <a:cubicBezTo>
                  <a:pt x="18709" y="9829"/>
                  <a:pt x="18195" y="10263"/>
                  <a:pt x="17745" y="10263"/>
                </a:cubicBezTo>
                <a:cubicBezTo>
                  <a:pt x="17736" y="10263"/>
                  <a:pt x="17727" y="10262"/>
                  <a:pt x="17717" y="10262"/>
                </a:cubicBezTo>
                <a:cubicBezTo>
                  <a:pt x="17637" y="10259"/>
                  <a:pt x="17556" y="10258"/>
                  <a:pt x="17477" y="10258"/>
                </a:cubicBezTo>
                <a:cubicBezTo>
                  <a:pt x="15257" y="10258"/>
                  <a:pt x="13563" y="11367"/>
                  <a:pt x="12637" y="13460"/>
                </a:cubicBezTo>
                <a:cubicBezTo>
                  <a:pt x="12412" y="13957"/>
                  <a:pt x="11885" y="14514"/>
                  <a:pt x="11387" y="14668"/>
                </a:cubicBezTo>
                <a:cubicBezTo>
                  <a:pt x="8723" y="15468"/>
                  <a:pt x="8036" y="16208"/>
                  <a:pt x="7645" y="18997"/>
                </a:cubicBezTo>
                <a:cubicBezTo>
                  <a:pt x="7610" y="19240"/>
                  <a:pt x="7574" y="19535"/>
                  <a:pt x="7421" y="19696"/>
                </a:cubicBezTo>
                <a:cubicBezTo>
                  <a:pt x="7209" y="19923"/>
                  <a:pt x="6721" y="20027"/>
                  <a:pt x="6135" y="20027"/>
                </a:cubicBezTo>
                <a:cubicBezTo>
                  <a:pt x="5014" y="20027"/>
                  <a:pt x="3534" y="19650"/>
                  <a:pt x="2931" y="19044"/>
                </a:cubicBezTo>
                <a:cubicBezTo>
                  <a:pt x="2032" y="18138"/>
                  <a:pt x="2428" y="17256"/>
                  <a:pt x="3068" y="16321"/>
                </a:cubicBezTo>
                <a:cubicBezTo>
                  <a:pt x="5330" y="13016"/>
                  <a:pt x="8558" y="10830"/>
                  <a:pt x="11868" y="8800"/>
                </a:cubicBezTo>
                <a:cubicBezTo>
                  <a:pt x="17037" y="5626"/>
                  <a:pt x="22598" y="3317"/>
                  <a:pt x="28578" y="2221"/>
                </a:cubicBezTo>
                <a:cubicBezTo>
                  <a:pt x="29447" y="2061"/>
                  <a:pt x="30348" y="1992"/>
                  <a:pt x="31252" y="1992"/>
                </a:cubicBezTo>
                <a:close/>
                <a:moveTo>
                  <a:pt x="37526" y="4886"/>
                </a:moveTo>
                <a:cubicBezTo>
                  <a:pt x="38704" y="6182"/>
                  <a:pt x="39859" y="7449"/>
                  <a:pt x="40996" y="8723"/>
                </a:cubicBezTo>
                <a:cubicBezTo>
                  <a:pt x="42257" y="10138"/>
                  <a:pt x="43483" y="11582"/>
                  <a:pt x="44768" y="12975"/>
                </a:cubicBezTo>
                <a:cubicBezTo>
                  <a:pt x="45348" y="13590"/>
                  <a:pt x="45408" y="14099"/>
                  <a:pt x="44993" y="14869"/>
                </a:cubicBezTo>
                <a:cubicBezTo>
                  <a:pt x="43536" y="17575"/>
                  <a:pt x="41144" y="19335"/>
                  <a:pt x="38816" y="21158"/>
                </a:cubicBezTo>
                <a:cubicBezTo>
                  <a:pt x="34156" y="24806"/>
                  <a:pt x="28933" y="27542"/>
                  <a:pt x="23445" y="29609"/>
                </a:cubicBezTo>
                <a:cubicBezTo>
                  <a:pt x="18497" y="31475"/>
                  <a:pt x="13376" y="32802"/>
                  <a:pt x="8045" y="32802"/>
                </a:cubicBezTo>
                <a:cubicBezTo>
                  <a:pt x="7302" y="32802"/>
                  <a:pt x="6555" y="32776"/>
                  <a:pt x="5804" y="32722"/>
                </a:cubicBezTo>
                <a:cubicBezTo>
                  <a:pt x="4696" y="32640"/>
                  <a:pt x="4081" y="32268"/>
                  <a:pt x="3945" y="30994"/>
                </a:cubicBezTo>
                <a:cubicBezTo>
                  <a:pt x="3601" y="27826"/>
                  <a:pt x="3079" y="24681"/>
                  <a:pt x="2617" y="21401"/>
                </a:cubicBezTo>
                <a:lnTo>
                  <a:pt x="2617" y="21401"/>
                </a:lnTo>
                <a:cubicBezTo>
                  <a:pt x="2983" y="21412"/>
                  <a:pt x="3350" y="21417"/>
                  <a:pt x="3717" y="21417"/>
                </a:cubicBezTo>
                <a:cubicBezTo>
                  <a:pt x="16716" y="21417"/>
                  <a:pt x="30229" y="14832"/>
                  <a:pt x="37526" y="4886"/>
                </a:cubicBezTo>
                <a:close/>
                <a:moveTo>
                  <a:pt x="31573" y="1"/>
                </a:moveTo>
                <a:cubicBezTo>
                  <a:pt x="30667" y="1"/>
                  <a:pt x="29760" y="83"/>
                  <a:pt x="28892" y="248"/>
                </a:cubicBezTo>
                <a:cubicBezTo>
                  <a:pt x="19714" y="1989"/>
                  <a:pt x="11494" y="5809"/>
                  <a:pt x="4412" y="11938"/>
                </a:cubicBezTo>
                <a:cubicBezTo>
                  <a:pt x="1800" y="14206"/>
                  <a:pt x="1" y="16764"/>
                  <a:pt x="753" y="20601"/>
                </a:cubicBezTo>
                <a:cubicBezTo>
                  <a:pt x="1493" y="24356"/>
                  <a:pt x="1794" y="28193"/>
                  <a:pt x="2357" y="31983"/>
                </a:cubicBezTo>
                <a:cubicBezTo>
                  <a:pt x="2541" y="33244"/>
                  <a:pt x="3245" y="34132"/>
                  <a:pt x="4661" y="34227"/>
                </a:cubicBezTo>
                <a:cubicBezTo>
                  <a:pt x="5833" y="34299"/>
                  <a:pt x="7006" y="34392"/>
                  <a:pt x="8178" y="34476"/>
                </a:cubicBezTo>
                <a:cubicBezTo>
                  <a:pt x="8178" y="34422"/>
                  <a:pt x="8178" y="34364"/>
                  <a:pt x="8184" y="34310"/>
                </a:cubicBezTo>
                <a:cubicBezTo>
                  <a:pt x="8862" y="34310"/>
                  <a:pt x="9546" y="34353"/>
                  <a:pt x="10226" y="34353"/>
                </a:cubicBezTo>
                <a:cubicBezTo>
                  <a:pt x="10621" y="34353"/>
                  <a:pt x="11015" y="34338"/>
                  <a:pt x="11406" y="34293"/>
                </a:cubicBezTo>
                <a:cubicBezTo>
                  <a:pt x="19559" y="33356"/>
                  <a:pt x="27110" y="30579"/>
                  <a:pt x="34121" y="26398"/>
                </a:cubicBezTo>
                <a:cubicBezTo>
                  <a:pt x="38958" y="23515"/>
                  <a:pt x="43648" y="20401"/>
                  <a:pt x="46840" y="15539"/>
                </a:cubicBezTo>
                <a:cubicBezTo>
                  <a:pt x="47611" y="14361"/>
                  <a:pt x="47534" y="13514"/>
                  <a:pt x="46550" y="12442"/>
                </a:cubicBezTo>
                <a:cubicBezTo>
                  <a:pt x="43311" y="8930"/>
                  <a:pt x="40237" y="5252"/>
                  <a:pt x="36963" y="1776"/>
                </a:cubicBezTo>
                <a:cubicBezTo>
                  <a:pt x="36187" y="948"/>
                  <a:pt x="34908" y="344"/>
                  <a:pt x="33777" y="166"/>
                </a:cubicBezTo>
                <a:cubicBezTo>
                  <a:pt x="33059" y="56"/>
                  <a:pt x="32316" y="1"/>
                  <a:pt x="31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32"/>
          <p:cNvGrpSpPr/>
          <p:nvPr/>
        </p:nvGrpSpPr>
        <p:grpSpPr>
          <a:xfrm rot="905318">
            <a:off x="7539073" y="1708698"/>
            <a:ext cx="462136" cy="426980"/>
            <a:chOff x="5065275" y="2284000"/>
            <a:chExt cx="810100" cy="748475"/>
          </a:xfrm>
        </p:grpSpPr>
        <p:sp>
          <p:nvSpPr>
            <p:cNvPr id="304" name="Google Shape;304;p32"/>
            <p:cNvSpPr/>
            <p:nvPr/>
          </p:nvSpPr>
          <p:spPr>
            <a:xfrm>
              <a:off x="5205350" y="2569700"/>
              <a:ext cx="538575" cy="462775"/>
            </a:xfrm>
            <a:custGeom>
              <a:avLst/>
              <a:gdLst/>
              <a:ahLst/>
              <a:cxnLst/>
              <a:rect l="l" t="t" r="r" b="b"/>
              <a:pathLst>
                <a:path w="21543" h="18511" extrusionOk="0">
                  <a:moveTo>
                    <a:pt x="10593" y="1"/>
                  </a:moveTo>
                  <a:cubicBezTo>
                    <a:pt x="9322" y="1"/>
                    <a:pt x="8120" y="327"/>
                    <a:pt x="6921" y="820"/>
                  </a:cubicBezTo>
                  <a:cubicBezTo>
                    <a:pt x="5045" y="1590"/>
                    <a:pt x="3611" y="2798"/>
                    <a:pt x="2594" y="4520"/>
                  </a:cubicBezTo>
                  <a:cubicBezTo>
                    <a:pt x="2315" y="4995"/>
                    <a:pt x="2125" y="5521"/>
                    <a:pt x="1848" y="5996"/>
                  </a:cubicBezTo>
                  <a:cubicBezTo>
                    <a:pt x="924" y="7559"/>
                    <a:pt x="520" y="9311"/>
                    <a:pt x="201" y="11047"/>
                  </a:cubicBezTo>
                  <a:cubicBezTo>
                    <a:pt x="0" y="12118"/>
                    <a:pt x="201" y="13285"/>
                    <a:pt x="337" y="14398"/>
                  </a:cubicBezTo>
                  <a:cubicBezTo>
                    <a:pt x="634" y="16858"/>
                    <a:pt x="2662" y="18130"/>
                    <a:pt x="4835" y="18130"/>
                  </a:cubicBezTo>
                  <a:cubicBezTo>
                    <a:pt x="5178" y="18130"/>
                    <a:pt x="5524" y="18098"/>
                    <a:pt x="5868" y="18035"/>
                  </a:cubicBezTo>
                  <a:cubicBezTo>
                    <a:pt x="7200" y="17792"/>
                    <a:pt x="7964" y="16855"/>
                    <a:pt x="8829" y="16009"/>
                  </a:cubicBezTo>
                  <a:cubicBezTo>
                    <a:pt x="9382" y="15467"/>
                    <a:pt x="10017" y="15148"/>
                    <a:pt x="10550" y="15148"/>
                  </a:cubicBezTo>
                  <a:cubicBezTo>
                    <a:pt x="10780" y="15148"/>
                    <a:pt x="10991" y="15207"/>
                    <a:pt x="11168" y="15334"/>
                  </a:cubicBezTo>
                  <a:cubicBezTo>
                    <a:pt x="12121" y="16015"/>
                    <a:pt x="13081" y="16701"/>
                    <a:pt x="13950" y="17483"/>
                  </a:cubicBezTo>
                  <a:cubicBezTo>
                    <a:pt x="14673" y="18137"/>
                    <a:pt x="15852" y="18511"/>
                    <a:pt x="16966" y="18511"/>
                  </a:cubicBezTo>
                  <a:cubicBezTo>
                    <a:pt x="17678" y="18511"/>
                    <a:pt x="18365" y="18358"/>
                    <a:pt x="18889" y="18027"/>
                  </a:cubicBezTo>
                  <a:cubicBezTo>
                    <a:pt x="20950" y="16737"/>
                    <a:pt x="21311" y="14652"/>
                    <a:pt x="21542" y="12479"/>
                  </a:cubicBezTo>
                  <a:cubicBezTo>
                    <a:pt x="21376" y="11348"/>
                    <a:pt x="21275" y="10218"/>
                    <a:pt x="21051" y="9109"/>
                  </a:cubicBezTo>
                  <a:cubicBezTo>
                    <a:pt x="20613" y="6961"/>
                    <a:pt x="19553" y="5059"/>
                    <a:pt x="18161" y="3443"/>
                  </a:cubicBezTo>
                  <a:cubicBezTo>
                    <a:pt x="16254" y="1229"/>
                    <a:pt x="13720" y="74"/>
                    <a:pt x="10759" y="3"/>
                  </a:cubicBezTo>
                  <a:cubicBezTo>
                    <a:pt x="10703" y="1"/>
                    <a:pt x="10648" y="1"/>
                    <a:pt x="10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2"/>
            <p:cNvSpPr/>
            <p:nvPr/>
          </p:nvSpPr>
          <p:spPr>
            <a:xfrm>
              <a:off x="5278450" y="2284000"/>
              <a:ext cx="188350" cy="225325"/>
            </a:xfrm>
            <a:custGeom>
              <a:avLst/>
              <a:gdLst/>
              <a:ahLst/>
              <a:cxnLst/>
              <a:rect l="l" t="t" r="r" b="b"/>
              <a:pathLst>
                <a:path w="7534" h="9013" extrusionOk="0">
                  <a:moveTo>
                    <a:pt x="3519" y="1"/>
                  </a:moveTo>
                  <a:cubicBezTo>
                    <a:pt x="2798" y="1"/>
                    <a:pt x="2104" y="221"/>
                    <a:pt x="1641" y="689"/>
                  </a:cubicBezTo>
                  <a:cubicBezTo>
                    <a:pt x="220" y="2122"/>
                    <a:pt x="1" y="3893"/>
                    <a:pt x="422" y="5770"/>
                  </a:cubicBezTo>
                  <a:cubicBezTo>
                    <a:pt x="611" y="6617"/>
                    <a:pt x="1119" y="7298"/>
                    <a:pt x="1701" y="7978"/>
                  </a:cubicBezTo>
                  <a:cubicBezTo>
                    <a:pt x="2307" y="8688"/>
                    <a:pt x="3260" y="9012"/>
                    <a:pt x="4162" y="9012"/>
                  </a:cubicBezTo>
                  <a:cubicBezTo>
                    <a:pt x="4766" y="9012"/>
                    <a:pt x="5347" y="8867"/>
                    <a:pt x="5787" y="8594"/>
                  </a:cubicBezTo>
                  <a:cubicBezTo>
                    <a:pt x="7047" y="7812"/>
                    <a:pt x="7462" y="6557"/>
                    <a:pt x="7432" y="5011"/>
                  </a:cubicBezTo>
                  <a:cubicBezTo>
                    <a:pt x="7533" y="3496"/>
                    <a:pt x="7071" y="2081"/>
                    <a:pt x="5880" y="902"/>
                  </a:cubicBezTo>
                  <a:cubicBezTo>
                    <a:pt x="5290" y="318"/>
                    <a:pt x="4385" y="1"/>
                    <a:pt x="3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2"/>
            <p:cNvSpPr/>
            <p:nvPr/>
          </p:nvSpPr>
          <p:spPr>
            <a:xfrm>
              <a:off x="5535450" y="2320850"/>
              <a:ext cx="186275" cy="208525"/>
            </a:xfrm>
            <a:custGeom>
              <a:avLst/>
              <a:gdLst/>
              <a:ahLst/>
              <a:cxnLst/>
              <a:rect l="l" t="t" r="r" b="b"/>
              <a:pathLst>
                <a:path w="7451" h="8341" extrusionOk="0">
                  <a:moveTo>
                    <a:pt x="4010" y="1"/>
                  </a:moveTo>
                  <a:cubicBezTo>
                    <a:pt x="3900" y="1"/>
                    <a:pt x="3785" y="7"/>
                    <a:pt x="3666" y="20"/>
                  </a:cubicBezTo>
                  <a:cubicBezTo>
                    <a:pt x="1932" y="20"/>
                    <a:pt x="303" y="1317"/>
                    <a:pt x="202" y="3118"/>
                  </a:cubicBezTo>
                  <a:cubicBezTo>
                    <a:pt x="125" y="4491"/>
                    <a:pt x="0" y="5900"/>
                    <a:pt x="1001" y="7174"/>
                  </a:cubicBezTo>
                  <a:cubicBezTo>
                    <a:pt x="1553" y="7871"/>
                    <a:pt x="2585" y="8341"/>
                    <a:pt x="3529" y="8341"/>
                  </a:cubicBezTo>
                  <a:cubicBezTo>
                    <a:pt x="4044" y="8341"/>
                    <a:pt x="4532" y="8202"/>
                    <a:pt x="4903" y="7884"/>
                  </a:cubicBezTo>
                  <a:cubicBezTo>
                    <a:pt x="6680" y="6368"/>
                    <a:pt x="7450" y="3780"/>
                    <a:pt x="6330" y="1613"/>
                  </a:cubicBezTo>
                  <a:cubicBezTo>
                    <a:pt x="5850" y="689"/>
                    <a:pt x="5171"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2"/>
            <p:cNvSpPr/>
            <p:nvPr/>
          </p:nvSpPr>
          <p:spPr>
            <a:xfrm>
              <a:off x="5065275" y="2457525"/>
              <a:ext cx="181850" cy="183925"/>
            </a:xfrm>
            <a:custGeom>
              <a:avLst/>
              <a:gdLst/>
              <a:ahLst/>
              <a:cxnLst/>
              <a:rect l="l" t="t" r="r" b="b"/>
              <a:pathLst>
                <a:path w="7274" h="7357" extrusionOk="0">
                  <a:moveTo>
                    <a:pt x="3295" y="0"/>
                  </a:moveTo>
                  <a:cubicBezTo>
                    <a:pt x="2429" y="0"/>
                    <a:pt x="1441" y="438"/>
                    <a:pt x="1007" y="1073"/>
                  </a:cubicBezTo>
                  <a:cubicBezTo>
                    <a:pt x="267" y="2156"/>
                    <a:pt x="1" y="3222"/>
                    <a:pt x="635" y="4465"/>
                  </a:cubicBezTo>
                  <a:cubicBezTo>
                    <a:pt x="1387" y="5935"/>
                    <a:pt x="2234" y="7154"/>
                    <a:pt x="4092" y="7343"/>
                  </a:cubicBezTo>
                  <a:cubicBezTo>
                    <a:pt x="4180" y="7352"/>
                    <a:pt x="4266" y="7356"/>
                    <a:pt x="4352" y="7356"/>
                  </a:cubicBezTo>
                  <a:cubicBezTo>
                    <a:pt x="5873" y="7356"/>
                    <a:pt x="7183" y="6040"/>
                    <a:pt x="7273" y="4460"/>
                  </a:cubicBezTo>
                  <a:cubicBezTo>
                    <a:pt x="7036" y="3057"/>
                    <a:pt x="6888" y="1352"/>
                    <a:pt x="5082" y="522"/>
                  </a:cubicBezTo>
                  <a:cubicBezTo>
                    <a:pt x="4779" y="387"/>
                    <a:pt x="4436" y="321"/>
                    <a:pt x="4134" y="173"/>
                  </a:cubicBezTo>
                  <a:cubicBezTo>
                    <a:pt x="3889" y="55"/>
                    <a:pt x="3599" y="0"/>
                    <a:pt x="3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p:nvPr/>
          </p:nvSpPr>
          <p:spPr>
            <a:xfrm>
              <a:off x="5718150" y="2506425"/>
              <a:ext cx="157225" cy="150100"/>
            </a:xfrm>
            <a:custGeom>
              <a:avLst/>
              <a:gdLst/>
              <a:ahLst/>
              <a:cxnLst/>
              <a:rect l="l" t="t" r="r" b="b"/>
              <a:pathLst>
                <a:path w="6289" h="6004" extrusionOk="0">
                  <a:moveTo>
                    <a:pt x="3676" y="0"/>
                  </a:moveTo>
                  <a:cubicBezTo>
                    <a:pt x="2845" y="0"/>
                    <a:pt x="2108" y="253"/>
                    <a:pt x="1427" y="929"/>
                  </a:cubicBezTo>
                  <a:cubicBezTo>
                    <a:pt x="296" y="2042"/>
                    <a:pt x="0" y="3908"/>
                    <a:pt x="995" y="5157"/>
                  </a:cubicBezTo>
                  <a:cubicBezTo>
                    <a:pt x="1178" y="5382"/>
                    <a:pt x="1457" y="5542"/>
                    <a:pt x="1711" y="5696"/>
                  </a:cubicBezTo>
                  <a:cubicBezTo>
                    <a:pt x="2082" y="5914"/>
                    <a:pt x="2439" y="6004"/>
                    <a:pt x="2782" y="6004"/>
                  </a:cubicBezTo>
                  <a:cubicBezTo>
                    <a:pt x="3463" y="6004"/>
                    <a:pt x="4092" y="5650"/>
                    <a:pt x="4679" y="5239"/>
                  </a:cubicBezTo>
                  <a:cubicBezTo>
                    <a:pt x="5666" y="4547"/>
                    <a:pt x="6242" y="3564"/>
                    <a:pt x="6289" y="2528"/>
                  </a:cubicBezTo>
                  <a:cubicBezTo>
                    <a:pt x="6218" y="1195"/>
                    <a:pt x="5300" y="159"/>
                    <a:pt x="4187" y="29"/>
                  </a:cubicBezTo>
                  <a:cubicBezTo>
                    <a:pt x="4013" y="10"/>
                    <a:pt x="3842" y="0"/>
                    <a:pt x="3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2"/>
          <p:cNvSpPr/>
          <p:nvPr/>
        </p:nvSpPr>
        <p:spPr>
          <a:xfrm>
            <a:off x="5586150" y="3403800"/>
            <a:ext cx="107975" cy="109150"/>
          </a:xfrm>
          <a:custGeom>
            <a:avLst/>
            <a:gdLst/>
            <a:ahLst/>
            <a:cxnLst/>
            <a:rect l="l" t="t" r="r" b="b"/>
            <a:pathLst>
              <a:path w="4319" h="4366" extrusionOk="0">
                <a:moveTo>
                  <a:pt x="2049" y="1"/>
                </a:moveTo>
                <a:cubicBezTo>
                  <a:pt x="926" y="1"/>
                  <a:pt x="1" y="966"/>
                  <a:pt x="25" y="2193"/>
                </a:cubicBezTo>
                <a:cubicBezTo>
                  <a:pt x="55" y="3467"/>
                  <a:pt x="801" y="4183"/>
                  <a:pt x="2003" y="4349"/>
                </a:cubicBezTo>
                <a:cubicBezTo>
                  <a:pt x="2084" y="4360"/>
                  <a:pt x="2164" y="4366"/>
                  <a:pt x="2243" y="4366"/>
                </a:cubicBezTo>
                <a:cubicBezTo>
                  <a:pt x="3297" y="4366"/>
                  <a:pt x="4232" y="3416"/>
                  <a:pt x="4277" y="2347"/>
                </a:cubicBezTo>
                <a:cubicBezTo>
                  <a:pt x="4318" y="1116"/>
                  <a:pt x="3329" y="43"/>
                  <a:pt x="2110" y="2"/>
                </a:cubicBezTo>
                <a:cubicBezTo>
                  <a:pt x="2089" y="1"/>
                  <a:pt x="2069"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uadroTexto 3">
            <a:extLst>
              <a:ext uri="{FF2B5EF4-FFF2-40B4-BE49-F238E27FC236}">
                <a16:creationId xmlns:a16="http://schemas.microsoft.com/office/drawing/2014/main" id="{F0089F55-A6E9-E513-4699-8E6A5C7B21DE}"/>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6" name="Imagen 5">
            <a:extLst>
              <a:ext uri="{FF2B5EF4-FFF2-40B4-BE49-F238E27FC236}">
                <a16:creationId xmlns:a16="http://schemas.microsoft.com/office/drawing/2014/main" id="{FB52B63A-E8E3-95B8-8843-06799D493270}"/>
              </a:ext>
            </a:extLst>
          </p:cNvPr>
          <p:cNvPicPr>
            <a:picLocks noChangeAspect="1"/>
          </p:cNvPicPr>
          <p:nvPr/>
        </p:nvPicPr>
        <p:blipFill>
          <a:blip r:embed="rId4"/>
          <a:stretch>
            <a:fillRect/>
          </a:stretch>
        </p:blipFill>
        <p:spPr>
          <a:xfrm>
            <a:off x="7055005" y="4277357"/>
            <a:ext cx="1552870" cy="3964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30"/>
          <p:cNvSpPr txBox="1">
            <a:spLocks noGrp="1"/>
          </p:cNvSpPr>
          <p:nvPr>
            <p:ph type="title"/>
          </p:nvPr>
        </p:nvSpPr>
        <p:spPr>
          <a:xfrm>
            <a:off x="789450" y="2556375"/>
            <a:ext cx="40305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Descripción del proyecto</a:t>
            </a:r>
            <a:endParaRPr dirty="0"/>
          </a:p>
        </p:txBody>
      </p:sp>
      <p:sp>
        <p:nvSpPr>
          <p:cNvPr id="250" name="Google Shape;250;p30"/>
          <p:cNvSpPr txBox="1">
            <a:spLocks noGrp="1"/>
          </p:cNvSpPr>
          <p:nvPr>
            <p:ph type="title" idx="2"/>
          </p:nvPr>
        </p:nvSpPr>
        <p:spPr>
          <a:xfrm>
            <a:off x="3551550" y="722327"/>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251" name="Google Shape;251;p30"/>
          <p:cNvPicPr preferRelativeResize="0"/>
          <p:nvPr/>
        </p:nvPicPr>
        <p:blipFill>
          <a:blip r:embed="rId3"/>
          <a:srcRect l="19967" r="19967"/>
          <a:stretch/>
        </p:blipFill>
        <p:spPr>
          <a:xfrm>
            <a:off x="5355963" y="1282919"/>
            <a:ext cx="2659500" cy="2684100"/>
          </a:xfrm>
          <a:prstGeom prst="ellipse">
            <a:avLst/>
          </a:prstGeom>
          <a:noFill/>
          <a:ln>
            <a:noFill/>
          </a:ln>
        </p:spPr>
      </p:pic>
      <p:sp>
        <p:nvSpPr>
          <p:cNvPr id="254" name="Google Shape;254;p30"/>
          <p:cNvSpPr/>
          <p:nvPr/>
        </p:nvSpPr>
        <p:spPr>
          <a:xfrm>
            <a:off x="5197175" y="1731200"/>
            <a:ext cx="563075" cy="349300"/>
          </a:xfrm>
          <a:custGeom>
            <a:avLst/>
            <a:gdLst/>
            <a:ahLst/>
            <a:cxnLst/>
            <a:rect l="l" t="t" r="r" b="b"/>
            <a:pathLst>
              <a:path w="22523" h="13972" extrusionOk="0">
                <a:moveTo>
                  <a:pt x="21428" y="0"/>
                </a:moveTo>
                <a:cubicBezTo>
                  <a:pt x="21335" y="0"/>
                  <a:pt x="21247" y="20"/>
                  <a:pt x="21172" y="63"/>
                </a:cubicBezTo>
                <a:cubicBezTo>
                  <a:pt x="20730" y="309"/>
                  <a:pt x="20354" y="636"/>
                  <a:pt x="20141" y="1119"/>
                </a:cubicBezTo>
                <a:cubicBezTo>
                  <a:pt x="19977" y="1487"/>
                  <a:pt x="19805" y="1847"/>
                  <a:pt x="19609" y="2183"/>
                </a:cubicBezTo>
                <a:cubicBezTo>
                  <a:pt x="18951" y="3316"/>
                  <a:pt x="18045" y="3877"/>
                  <a:pt x="16963" y="3877"/>
                </a:cubicBezTo>
                <a:cubicBezTo>
                  <a:pt x="16498" y="3877"/>
                  <a:pt x="16000" y="3773"/>
                  <a:pt x="15476" y="3566"/>
                </a:cubicBezTo>
                <a:cubicBezTo>
                  <a:pt x="15035" y="3388"/>
                  <a:pt x="14577" y="3299"/>
                  <a:pt x="14115" y="3299"/>
                </a:cubicBezTo>
                <a:cubicBezTo>
                  <a:pt x="13728" y="3299"/>
                  <a:pt x="13339" y="3361"/>
                  <a:pt x="12955" y="3484"/>
                </a:cubicBezTo>
                <a:cubicBezTo>
                  <a:pt x="12080" y="3770"/>
                  <a:pt x="11548" y="4458"/>
                  <a:pt x="11179" y="5260"/>
                </a:cubicBezTo>
                <a:cubicBezTo>
                  <a:pt x="10770" y="6160"/>
                  <a:pt x="10386" y="7077"/>
                  <a:pt x="9976" y="7977"/>
                </a:cubicBezTo>
                <a:cubicBezTo>
                  <a:pt x="9706" y="8577"/>
                  <a:pt x="9063" y="9019"/>
                  <a:pt x="8497" y="9019"/>
                </a:cubicBezTo>
                <a:cubicBezTo>
                  <a:pt x="8430" y="9019"/>
                  <a:pt x="8363" y="9013"/>
                  <a:pt x="8299" y="9000"/>
                </a:cubicBezTo>
                <a:cubicBezTo>
                  <a:pt x="7668" y="8877"/>
                  <a:pt x="7030" y="8681"/>
                  <a:pt x="6400" y="8550"/>
                </a:cubicBezTo>
                <a:cubicBezTo>
                  <a:pt x="5762" y="8411"/>
                  <a:pt x="5123" y="8313"/>
                  <a:pt x="4477" y="8231"/>
                </a:cubicBezTo>
                <a:cubicBezTo>
                  <a:pt x="4459" y="8228"/>
                  <a:pt x="4440" y="8227"/>
                  <a:pt x="4421" y="8227"/>
                </a:cubicBezTo>
                <a:cubicBezTo>
                  <a:pt x="4259" y="8227"/>
                  <a:pt x="4067" y="8314"/>
                  <a:pt x="3920" y="8394"/>
                </a:cubicBezTo>
                <a:cubicBezTo>
                  <a:pt x="3781" y="8476"/>
                  <a:pt x="3699" y="8640"/>
                  <a:pt x="3503" y="8861"/>
                </a:cubicBezTo>
                <a:cubicBezTo>
                  <a:pt x="3518" y="8524"/>
                  <a:pt x="3452" y="8430"/>
                  <a:pt x="3346" y="8430"/>
                </a:cubicBezTo>
                <a:cubicBezTo>
                  <a:pt x="3278" y="8430"/>
                  <a:pt x="3192" y="8470"/>
                  <a:pt x="3102" y="8509"/>
                </a:cubicBezTo>
                <a:cubicBezTo>
                  <a:pt x="2382" y="8820"/>
                  <a:pt x="1670" y="9205"/>
                  <a:pt x="1252" y="9884"/>
                </a:cubicBezTo>
                <a:cubicBezTo>
                  <a:pt x="802" y="10620"/>
                  <a:pt x="385" y="11398"/>
                  <a:pt x="98" y="12208"/>
                </a:cubicBezTo>
                <a:cubicBezTo>
                  <a:pt x="0" y="12503"/>
                  <a:pt x="311" y="12945"/>
                  <a:pt x="450" y="13337"/>
                </a:cubicBezTo>
                <a:lnTo>
                  <a:pt x="966" y="13157"/>
                </a:lnTo>
                <a:cubicBezTo>
                  <a:pt x="990" y="13198"/>
                  <a:pt x="999" y="13231"/>
                  <a:pt x="1023" y="13272"/>
                </a:cubicBezTo>
                <a:cubicBezTo>
                  <a:pt x="900" y="13354"/>
                  <a:pt x="778" y="13436"/>
                  <a:pt x="548" y="13591"/>
                </a:cubicBezTo>
                <a:cubicBezTo>
                  <a:pt x="781" y="13770"/>
                  <a:pt x="997" y="13971"/>
                  <a:pt x="1205" y="13971"/>
                </a:cubicBezTo>
                <a:cubicBezTo>
                  <a:pt x="1281" y="13971"/>
                  <a:pt x="1357" y="13944"/>
                  <a:pt x="1432" y="13878"/>
                </a:cubicBezTo>
                <a:cubicBezTo>
                  <a:pt x="1702" y="13632"/>
                  <a:pt x="1874" y="13239"/>
                  <a:pt x="2054" y="12904"/>
                </a:cubicBezTo>
                <a:cubicBezTo>
                  <a:pt x="2267" y="12486"/>
                  <a:pt x="2406" y="12028"/>
                  <a:pt x="2644" y="11627"/>
                </a:cubicBezTo>
                <a:cubicBezTo>
                  <a:pt x="2955" y="11111"/>
                  <a:pt x="3372" y="10735"/>
                  <a:pt x="3994" y="10596"/>
                </a:cubicBezTo>
                <a:cubicBezTo>
                  <a:pt x="4209" y="10541"/>
                  <a:pt x="4419" y="10518"/>
                  <a:pt x="4626" y="10518"/>
                </a:cubicBezTo>
                <a:cubicBezTo>
                  <a:pt x="5099" y="10518"/>
                  <a:pt x="5557" y="10637"/>
                  <a:pt x="6023" y="10768"/>
                </a:cubicBezTo>
                <a:cubicBezTo>
                  <a:pt x="6776" y="10972"/>
                  <a:pt x="7546" y="11275"/>
                  <a:pt x="8315" y="11292"/>
                </a:cubicBezTo>
                <a:cubicBezTo>
                  <a:pt x="8333" y="11292"/>
                  <a:pt x="8352" y="11292"/>
                  <a:pt x="8370" y="11292"/>
                </a:cubicBezTo>
                <a:cubicBezTo>
                  <a:pt x="9803" y="11292"/>
                  <a:pt x="11025" y="10661"/>
                  <a:pt x="11760" y="9385"/>
                </a:cubicBezTo>
                <a:cubicBezTo>
                  <a:pt x="12292" y="8476"/>
                  <a:pt x="12644" y="7461"/>
                  <a:pt x="13111" y="6512"/>
                </a:cubicBezTo>
                <a:cubicBezTo>
                  <a:pt x="13433" y="5857"/>
                  <a:pt x="13440" y="5597"/>
                  <a:pt x="13812" y="5597"/>
                </a:cubicBezTo>
                <a:cubicBezTo>
                  <a:pt x="13970" y="5597"/>
                  <a:pt x="14194" y="5644"/>
                  <a:pt x="14535" y="5726"/>
                </a:cubicBezTo>
                <a:cubicBezTo>
                  <a:pt x="14772" y="5776"/>
                  <a:pt x="14985" y="5866"/>
                  <a:pt x="15206" y="5931"/>
                </a:cubicBezTo>
                <a:cubicBezTo>
                  <a:pt x="15755" y="6091"/>
                  <a:pt x="16304" y="6217"/>
                  <a:pt x="16858" y="6217"/>
                </a:cubicBezTo>
                <a:cubicBezTo>
                  <a:pt x="17213" y="6217"/>
                  <a:pt x="17570" y="6165"/>
                  <a:pt x="17931" y="6037"/>
                </a:cubicBezTo>
                <a:cubicBezTo>
                  <a:pt x="18136" y="5972"/>
                  <a:pt x="18340" y="5898"/>
                  <a:pt x="18545" y="5833"/>
                </a:cubicBezTo>
                <a:cubicBezTo>
                  <a:pt x="18807" y="5751"/>
                  <a:pt x="19101" y="5751"/>
                  <a:pt x="19331" y="5620"/>
                </a:cubicBezTo>
                <a:cubicBezTo>
                  <a:pt x="20051" y="5170"/>
                  <a:pt x="20673" y="4663"/>
                  <a:pt x="21139" y="3910"/>
                </a:cubicBezTo>
                <a:cubicBezTo>
                  <a:pt x="21778" y="2903"/>
                  <a:pt x="22522" y="1978"/>
                  <a:pt x="22326" y="677"/>
                </a:cubicBezTo>
                <a:cubicBezTo>
                  <a:pt x="22280" y="328"/>
                  <a:pt x="21810" y="0"/>
                  <a:pt x="2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rot="2467922">
            <a:off x="7696841" y="2910527"/>
            <a:ext cx="467528" cy="332402"/>
          </a:xfrm>
          <a:custGeom>
            <a:avLst/>
            <a:gdLst/>
            <a:ahLst/>
            <a:cxnLst/>
            <a:rect l="l" t="t" r="r" b="b"/>
            <a:pathLst>
              <a:path w="18701" h="13296" extrusionOk="0">
                <a:moveTo>
                  <a:pt x="17602" y="1"/>
                </a:moveTo>
                <a:cubicBezTo>
                  <a:pt x="17233" y="1"/>
                  <a:pt x="16971" y="180"/>
                  <a:pt x="16638" y="529"/>
                </a:cubicBezTo>
                <a:cubicBezTo>
                  <a:pt x="16393" y="799"/>
                  <a:pt x="16016" y="1069"/>
                  <a:pt x="15681" y="1094"/>
                </a:cubicBezTo>
                <a:cubicBezTo>
                  <a:pt x="15530" y="1102"/>
                  <a:pt x="15378" y="1106"/>
                  <a:pt x="15226" y="1106"/>
                </a:cubicBezTo>
                <a:cubicBezTo>
                  <a:pt x="14613" y="1106"/>
                  <a:pt x="13995" y="1041"/>
                  <a:pt x="13398" y="930"/>
                </a:cubicBezTo>
                <a:cubicBezTo>
                  <a:pt x="13001" y="853"/>
                  <a:pt x="12608" y="806"/>
                  <a:pt x="12223" y="806"/>
                </a:cubicBezTo>
                <a:cubicBezTo>
                  <a:pt x="11583" y="806"/>
                  <a:pt x="10968" y="936"/>
                  <a:pt x="10410" y="1274"/>
                </a:cubicBezTo>
                <a:cubicBezTo>
                  <a:pt x="9518" y="1814"/>
                  <a:pt x="8946" y="2730"/>
                  <a:pt x="8602" y="3721"/>
                </a:cubicBezTo>
                <a:cubicBezTo>
                  <a:pt x="8324" y="4506"/>
                  <a:pt x="8135" y="5325"/>
                  <a:pt x="7857" y="6102"/>
                </a:cubicBezTo>
                <a:cubicBezTo>
                  <a:pt x="7767" y="6340"/>
                  <a:pt x="7505" y="6667"/>
                  <a:pt x="7276" y="6700"/>
                </a:cubicBezTo>
                <a:cubicBezTo>
                  <a:pt x="6269" y="6863"/>
                  <a:pt x="5230" y="6994"/>
                  <a:pt x="4207" y="7019"/>
                </a:cubicBezTo>
                <a:cubicBezTo>
                  <a:pt x="3340" y="7027"/>
                  <a:pt x="2546" y="7223"/>
                  <a:pt x="1924" y="7764"/>
                </a:cubicBezTo>
                <a:cubicBezTo>
                  <a:pt x="1367" y="8246"/>
                  <a:pt x="933" y="8885"/>
                  <a:pt x="500" y="9482"/>
                </a:cubicBezTo>
                <a:cubicBezTo>
                  <a:pt x="393" y="9621"/>
                  <a:pt x="418" y="9867"/>
                  <a:pt x="418" y="10063"/>
                </a:cubicBezTo>
                <a:cubicBezTo>
                  <a:pt x="410" y="10129"/>
                  <a:pt x="573" y="10194"/>
                  <a:pt x="557" y="10251"/>
                </a:cubicBezTo>
                <a:cubicBezTo>
                  <a:pt x="500" y="10579"/>
                  <a:pt x="393" y="10906"/>
                  <a:pt x="311" y="11217"/>
                </a:cubicBezTo>
                <a:cubicBezTo>
                  <a:pt x="230" y="11520"/>
                  <a:pt x="0" y="11905"/>
                  <a:pt x="107" y="12076"/>
                </a:cubicBezTo>
                <a:cubicBezTo>
                  <a:pt x="418" y="12559"/>
                  <a:pt x="614" y="13206"/>
                  <a:pt x="1171" y="13296"/>
                </a:cubicBezTo>
                <a:cubicBezTo>
                  <a:pt x="1253" y="13116"/>
                  <a:pt x="1318" y="12977"/>
                  <a:pt x="1375" y="12846"/>
                </a:cubicBezTo>
                <a:cubicBezTo>
                  <a:pt x="1416" y="12854"/>
                  <a:pt x="1457" y="12879"/>
                  <a:pt x="1498" y="12895"/>
                </a:cubicBezTo>
                <a:cubicBezTo>
                  <a:pt x="1514" y="13009"/>
                  <a:pt x="1531" y="13132"/>
                  <a:pt x="1539" y="13247"/>
                </a:cubicBezTo>
                <a:cubicBezTo>
                  <a:pt x="1580" y="13255"/>
                  <a:pt x="1613" y="13263"/>
                  <a:pt x="1654" y="13296"/>
                </a:cubicBezTo>
                <a:cubicBezTo>
                  <a:pt x="1768" y="13059"/>
                  <a:pt x="1907" y="12838"/>
                  <a:pt x="1973" y="12592"/>
                </a:cubicBezTo>
                <a:cubicBezTo>
                  <a:pt x="2063" y="12158"/>
                  <a:pt x="2104" y="11725"/>
                  <a:pt x="2177" y="11291"/>
                </a:cubicBezTo>
                <a:cubicBezTo>
                  <a:pt x="2406" y="9990"/>
                  <a:pt x="3200" y="9240"/>
                  <a:pt x="4416" y="9240"/>
                </a:cubicBezTo>
                <a:cubicBezTo>
                  <a:pt x="4508" y="9240"/>
                  <a:pt x="4602" y="9244"/>
                  <a:pt x="4698" y="9253"/>
                </a:cubicBezTo>
                <a:cubicBezTo>
                  <a:pt x="5045" y="9283"/>
                  <a:pt x="5390" y="9303"/>
                  <a:pt x="5732" y="9303"/>
                </a:cubicBezTo>
                <a:cubicBezTo>
                  <a:pt x="6585" y="9303"/>
                  <a:pt x="7418" y="9184"/>
                  <a:pt x="8201" y="8827"/>
                </a:cubicBezTo>
                <a:cubicBezTo>
                  <a:pt x="8774" y="8557"/>
                  <a:pt x="9347" y="8107"/>
                  <a:pt x="9707" y="7600"/>
                </a:cubicBezTo>
                <a:cubicBezTo>
                  <a:pt x="10271" y="6790"/>
                  <a:pt x="10378" y="5775"/>
                  <a:pt x="10697" y="4858"/>
                </a:cubicBezTo>
                <a:cubicBezTo>
                  <a:pt x="11084" y="3752"/>
                  <a:pt x="11324" y="3172"/>
                  <a:pt x="12244" y="3172"/>
                </a:cubicBezTo>
                <a:cubicBezTo>
                  <a:pt x="12454" y="3172"/>
                  <a:pt x="12699" y="3202"/>
                  <a:pt x="12988" y="3262"/>
                </a:cubicBezTo>
                <a:cubicBezTo>
                  <a:pt x="13848" y="3442"/>
                  <a:pt x="14756" y="3467"/>
                  <a:pt x="15648" y="3500"/>
                </a:cubicBezTo>
                <a:cubicBezTo>
                  <a:pt x="15672" y="3500"/>
                  <a:pt x="15695" y="3501"/>
                  <a:pt x="15719" y="3501"/>
                </a:cubicBezTo>
                <a:cubicBezTo>
                  <a:pt x="16516" y="3501"/>
                  <a:pt x="17221" y="3101"/>
                  <a:pt x="17825" y="2640"/>
                </a:cubicBezTo>
                <a:cubicBezTo>
                  <a:pt x="18267" y="2297"/>
                  <a:pt x="18676" y="1871"/>
                  <a:pt x="18684" y="1175"/>
                </a:cubicBezTo>
                <a:cubicBezTo>
                  <a:pt x="18701" y="603"/>
                  <a:pt x="18627" y="365"/>
                  <a:pt x="18021" y="292"/>
                </a:cubicBezTo>
                <a:cubicBezTo>
                  <a:pt x="17981" y="283"/>
                  <a:pt x="17948" y="242"/>
                  <a:pt x="17866" y="193"/>
                </a:cubicBezTo>
                <a:cubicBezTo>
                  <a:pt x="18005" y="161"/>
                  <a:pt x="18087" y="144"/>
                  <a:pt x="18185" y="112"/>
                </a:cubicBezTo>
                <a:cubicBezTo>
                  <a:pt x="17958" y="38"/>
                  <a:pt x="17769" y="1"/>
                  <a:pt x="17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6751913" y="4148638"/>
            <a:ext cx="130550" cy="125925"/>
          </a:xfrm>
          <a:custGeom>
            <a:avLst/>
            <a:gdLst/>
            <a:ahLst/>
            <a:cxnLst/>
            <a:rect l="l" t="t" r="r" b="b"/>
            <a:pathLst>
              <a:path w="5222" h="5037" extrusionOk="0">
                <a:moveTo>
                  <a:pt x="2227" y="1"/>
                </a:moveTo>
                <a:cubicBezTo>
                  <a:pt x="1381" y="1"/>
                  <a:pt x="49" y="1255"/>
                  <a:pt x="24" y="2171"/>
                </a:cubicBezTo>
                <a:cubicBezTo>
                  <a:pt x="0" y="3457"/>
                  <a:pt x="1020" y="5027"/>
                  <a:pt x="2610" y="5027"/>
                </a:cubicBezTo>
                <a:cubicBezTo>
                  <a:pt x="2619" y="5027"/>
                  <a:pt x="2627" y="5027"/>
                  <a:pt x="2635" y="5027"/>
                </a:cubicBezTo>
                <a:cubicBezTo>
                  <a:pt x="2696" y="5033"/>
                  <a:pt x="2757" y="5036"/>
                  <a:pt x="2817" y="5036"/>
                </a:cubicBezTo>
                <a:cubicBezTo>
                  <a:pt x="3966" y="5036"/>
                  <a:pt x="5077" y="3956"/>
                  <a:pt x="5139" y="2744"/>
                </a:cubicBezTo>
                <a:cubicBezTo>
                  <a:pt x="5221" y="1132"/>
                  <a:pt x="4198" y="125"/>
                  <a:pt x="2275" y="2"/>
                </a:cubicBezTo>
                <a:cubicBezTo>
                  <a:pt x="2259" y="1"/>
                  <a:pt x="2243" y="1"/>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0"/>
          <p:cNvGrpSpPr/>
          <p:nvPr/>
        </p:nvGrpSpPr>
        <p:grpSpPr>
          <a:xfrm rot="1397152">
            <a:off x="885075" y="2419486"/>
            <a:ext cx="313235" cy="422655"/>
            <a:chOff x="1418250" y="848375"/>
            <a:chExt cx="313250" cy="422675"/>
          </a:xfrm>
        </p:grpSpPr>
        <p:sp>
          <p:nvSpPr>
            <p:cNvPr id="258" name="Google Shape;258;p30"/>
            <p:cNvSpPr/>
            <p:nvPr/>
          </p:nvSpPr>
          <p:spPr>
            <a:xfrm>
              <a:off x="1418250" y="1032350"/>
              <a:ext cx="272125" cy="59700"/>
            </a:xfrm>
            <a:custGeom>
              <a:avLst/>
              <a:gdLst/>
              <a:ahLst/>
              <a:cxnLst/>
              <a:rect l="l" t="t" r="r" b="b"/>
              <a:pathLst>
                <a:path w="10885" h="2388" extrusionOk="0">
                  <a:moveTo>
                    <a:pt x="2269" y="1"/>
                  </a:moveTo>
                  <a:cubicBezTo>
                    <a:pt x="1459" y="1"/>
                    <a:pt x="671" y="96"/>
                    <a:pt x="0" y="711"/>
                  </a:cubicBezTo>
                  <a:cubicBezTo>
                    <a:pt x="82" y="752"/>
                    <a:pt x="164" y="793"/>
                    <a:pt x="254" y="834"/>
                  </a:cubicBezTo>
                  <a:cubicBezTo>
                    <a:pt x="172" y="883"/>
                    <a:pt x="99" y="941"/>
                    <a:pt x="82" y="949"/>
                  </a:cubicBezTo>
                  <a:cubicBezTo>
                    <a:pt x="164" y="1186"/>
                    <a:pt x="221" y="1374"/>
                    <a:pt x="320" y="1653"/>
                  </a:cubicBezTo>
                  <a:cubicBezTo>
                    <a:pt x="654" y="1653"/>
                    <a:pt x="840" y="2214"/>
                    <a:pt x="1392" y="2214"/>
                  </a:cubicBezTo>
                  <a:cubicBezTo>
                    <a:pt x="1421" y="2214"/>
                    <a:pt x="1451" y="2212"/>
                    <a:pt x="1482" y="2209"/>
                  </a:cubicBezTo>
                  <a:cubicBezTo>
                    <a:pt x="1718" y="2178"/>
                    <a:pt x="1957" y="2166"/>
                    <a:pt x="2199" y="2166"/>
                  </a:cubicBezTo>
                  <a:cubicBezTo>
                    <a:pt x="2709" y="2166"/>
                    <a:pt x="3226" y="2217"/>
                    <a:pt x="3732" y="2234"/>
                  </a:cubicBezTo>
                  <a:cubicBezTo>
                    <a:pt x="4338" y="2258"/>
                    <a:pt x="4935" y="2356"/>
                    <a:pt x="5541" y="2365"/>
                  </a:cubicBezTo>
                  <a:cubicBezTo>
                    <a:pt x="6212" y="2373"/>
                    <a:pt x="6879" y="2387"/>
                    <a:pt x="7545" y="2387"/>
                  </a:cubicBezTo>
                  <a:cubicBezTo>
                    <a:pt x="8211" y="2387"/>
                    <a:pt x="8876" y="2373"/>
                    <a:pt x="9543" y="2324"/>
                  </a:cubicBezTo>
                  <a:cubicBezTo>
                    <a:pt x="9977" y="2299"/>
                    <a:pt x="10402" y="1947"/>
                    <a:pt x="10779" y="1669"/>
                  </a:cubicBezTo>
                  <a:cubicBezTo>
                    <a:pt x="10860" y="1612"/>
                    <a:pt x="10689" y="1243"/>
                    <a:pt x="10689" y="1006"/>
                  </a:cubicBezTo>
                  <a:cubicBezTo>
                    <a:pt x="10697" y="842"/>
                    <a:pt x="10803" y="687"/>
                    <a:pt x="10885" y="458"/>
                  </a:cubicBezTo>
                  <a:cubicBezTo>
                    <a:pt x="10738" y="376"/>
                    <a:pt x="10533" y="130"/>
                    <a:pt x="10312" y="122"/>
                  </a:cubicBezTo>
                  <a:cubicBezTo>
                    <a:pt x="9785" y="87"/>
                    <a:pt x="9255" y="83"/>
                    <a:pt x="8726" y="83"/>
                  </a:cubicBezTo>
                  <a:cubicBezTo>
                    <a:pt x="8551" y="83"/>
                    <a:pt x="8377" y="83"/>
                    <a:pt x="8203" y="83"/>
                  </a:cubicBezTo>
                  <a:cubicBezTo>
                    <a:pt x="8044" y="83"/>
                    <a:pt x="7885" y="83"/>
                    <a:pt x="7726" y="81"/>
                  </a:cubicBezTo>
                  <a:cubicBezTo>
                    <a:pt x="6056" y="57"/>
                    <a:pt x="4387" y="32"/>
                    <a:pt x="2717" y="8"/>
                  </a:cubicBezTo>
                  <a:cubicBezTo>
                    <a:pt x="2568" y="4"/>
                    <a:pt x="2418" y="1"/>
                    <a:pt x="2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492725" y="848375"/>
              <a:ext cx="238775" cy="97075"/>
            </a:xfrm>
            <a:custGeom>
              <a:avLst/>
              <a:gdLst/>
              <a:ahLst/>
              <a:cxnLst/>
              <a:rect l="l" t="t" r="r" b="b"/>
              <a:pathLst>
                <a:path w="9551" h="3883" extrusionOk="0">
                  <a:moveTo>
                    <a:pt x="1646" y="0"/>
                  </a:moveTo>
                  <a:cubicBezTo>
                    <a:pt x="1137" y="0"/>
                    <a:pt x="595" y="115"/>
                    <a:pt x="0" y="165"/>
                  </a:cubicBezTo>
                  <a:cubicBezTo>
                    <a:pt x="123" y="468"/>
                    <a:pt x="246" y="623"/>
                    <a:pt x="262" y="795"/>
                  </a:cubicBezTo>
                  <a:cubicBezTo>
                    <a:pt x="270" y="1245"/>
                    <a:pt x="630" y="1965"/>
                    <a:pt x="999" y="2072"/>
                  </a:cubicBezTo>
                  <a:cubicBezTo>
                    <a:pt x="2226" y="2432"/>
                    <a:pt x="3446" y="2784"/>
                    <a:pt x="4673" y="3111"/>
                  </a:cubicBezTo>
                  <a:cubicBezTo>
                    <a:pt x="5582" y="3356"/>
                    <a:pt x="6490" y="3602"/>
                    <a:pt x="7423" y="3790"/>
                  </a:cubicBezTo>
                  <a:cubicBezTo>
                    <a:pt x="7582" y="3826"/>
                    <a:pt x="7750" y="3883"/>
                    <a:pt x="7923" y="3883"/>
                  </a:cubicBezTo>
                  <a:cubicBezTo>
                    <a:pt x="8063" y="3883"/>
                    <a:pt x="8205" y="3846"/>
                    <a:pt x="8348" y="3733"/>
                  </a:cubicBezTo>
                  <a:cubicBezTo>
                    <a:pt x="8700" y="3455"/>
                    <a:pt x="9109" y="3250"/>
                    <a:pt x="9469" y="3029"/>
                  </a:cubicBezTo>
                  <a:cubicBezTo>
                    <a:pt x="9134" y="3029"/>
                    <a:pt x="8855" y="2882"/>
                    <a:pt x="9052" y="2415"/>
                  </a:cubicBezTo>
                  <a:cubicBezTo>
                    <a:pt x="9207" y="2407"/>
                    <a:pt x="9371" y="2391"/>
                    <a:pt x="9518" y="2383"/>
                  </a:cubicBezTo>
                  <a:cubicBezTo>
                    <a:pt x="9526" y="2333"/>
                    <a:pt x="9543" y="2293"/>
                    <a:pt x="9551" y="2252"/>
                  </a:cubicBezTo>
                  <a:cubicBezTo>
                    <a:pt x="9175" y="2080"/>
                    <a:pt x="8798" y="1859"/>
                    <a:pt x="8397" y="1752"/>
                  </a:cubicBezTo>
                  <a:cubicBezTo>
                    <a:pt x="7333" y="1458"/>
                    <a:pt x="6245" y="1253"/>
                    <a:pt x="5181" y="959"/>
                  </a:cubicBezTo>
                  <a:cubicBezTo>
                    <a:pt x="4158" y="672"/>
                    <a:pt x="3168" y="247"/>
                    <a:pt x="2128" y="42"/>
                  </a:cubicBezTo>
                  <a:cubicBezTo>
                    <a:pt x="1971" y="12"/>
                    <a:pt x="1810" y="0"/>
                    <a:pt x="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1501325" y="1196775"/>
              <a:ext cx="212600" cy="74275"/>
            </a:xfrm>
            <a:custGeom>
              <a:avLst/>
              <a:gdLst/>
              <a:ahLst/>
              <a:cxnLst/>
              <a:rect l="l" t="t" r="r" b="b"/>
              <a:pathLst>
                <a:path w="8504" h="2971" extrusionOk="0">
                  <a:moveTo>
                    <a:pt x="7124" y="0"/>
                  </a:moveTo>
                  <a:cubicBezTo>
                    <a:pt x="6958" y="0"/>
                    <a:pt x="6791" y="13"/>
                    <a:pt x="6621" y="35"/>
                  </a:cubicBezTo>
                  <a:cubicBezTo>
                    <a:pt x="5933" y="117"/>
                    <a:pt x="5246" y="215"/>
                    <a:pt x="4567" y="297"/>
                  </a:cubicBezTo>
                  <a:cubicBezTo>
                    <a:pt x="3634" y="403"/>
                    <a:pt x="2693" y="518"/>
                    <a:pt x="1760" y="641"/>
                  </a:cubicBezTo>
                  <a:cubicBezTo>
                    <a:pt x="1506" y="673"/>
                    <a:pt x="1228" y="682"/>
                    <a:pt x="1007" y="796"/>
                  </a:cubicBezTo>
                  <a:cubicBezTo>
                    <a:pt x="663" y="968"/>
                    <a:pt x="352" y="1181"/>
                    <a:pt x="74" y="1443"/>
                  </a:cubicBezTo>
                  <a:cubicBezTo>
                    <a:pt x="0" y="1500"/>
                    <a:pt x="90" y="1811"/>
                    <a:pt x="188" y="1958"/>
                  </a:cubicBezTo>
                  <a:cubicBezTo>
                    <a:pt x="270" y="2106"/>
                    <a:pt x="450" y="2187"/>
                    <a:pt x="597" y="2302"/>
                  </a:cubicBezTo>
                  <a:cubicBezTo>
                    <a:pt x="565" y="2327"/>
                    <a:pt x="540" y="2367"/>
                    <a:pt x="516" y="2400"/>
                  </a:cubicBezTo>
                  <a:lnTo>
                    <a:pt x="41" y="2400"/>
                  </a:lnTo>
                  <a:cubicBezTo>
                    <a:pt x="516" y="2638"/>
                    <a:pt x="843" y="2924"/>
                    <a:pt x="1187" y="2957"/>
                  </a:cubicBezTo>
                  <a:cubicBezTo>
                    <a:pt x="1302" y="2966"/>
                    <a:pt x="1418" y="2971"/>
                    <a:pt x="1535" y="2971"/>
                  </a:cubicBezTo>
                  <a:cubicBezTo>
                    <a:pt x="2008" y="2971"/>
                    <a:pt x="2492" y="2901"/>
                    <a:pt x="2971" y="2842"/>
                  </a:cubicBezTo>
                  <a:cubicBezTo>
                    <a:pt x="3806" y="2736"/>
                    <a:pt x="4649" y="2572"/>
                    <a:pt x="5483" y="2482"/>
                  </a:cubicBezTo>
                  <a:cubicBezTo>
                    <a:pt x="6523" y="2367"/>
                    <a:pt x="7537" y="2228"/>
                    <a:pt x="8290" y="1590"/>
                  </a:cubicBezTo>
                  <a:cubicBezTo>
                    <a:pt x="8217" y="1246"/>
                    <a:pt x="8151" y="927"/>
                    <a:pt x="8094" y="600"/>
                  </a:cubicBezTo>
                  <a:cubicBezTo>
                    <a:pt x="8192" y="551"/>
                    <a:pt x="8315" y="502"/>
                    <a:pt x="8503" y="403"/>
                  </a:cubicBezTo>
                  <a:cubicBezTo>
                    <a:pt x="8033" y="102"/>
                    <a:pt x="7585" y="0"/>
                    <a:pt x="7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0"/>
          <p:cNvGrpSpPr/>
          <p:nvPr/>
        </p:nvGrpSpPr>
        <p:grpSpPr>
          <a:xfrm rot="781223">
            <a:off x="7980468" y="2041359"/>
            <a:ext cx="445230" cy="447030"/>
            <a:chOff x="2722550" y="1723200"/>
            <a:chExt cx="445225" cy="447025"/>
          </a:xfrm>
        </p:grpSpPr>
        <p:sp>
          <p:nvSpPr>
            <p:cNvPr id="262" name="Google Shape;262;p30"/>
            <p:cNvSpPr/>
            <p:nvPr/>
          </p:nvSpPr>
          <p:spPr>
            <a:xfrm>
              <a:off x="2825050" y="1838400"/>
              <a:ext cx="247575" cy="191650"/>
            </a:xfrm>
            <a:custGeom>
              <a:avLst/>
              <a:gdLst/>
              <a:ahLst/>
              <a:cxnLst/>
              <a:rect l="l" t="t" r="r" b="b"/>
              <a:pathLst>
                <a:path w="9903" h="7666" extrusionOk="0">
                  <a:moveTo>
                    <a:pt x="9158" y="0"/>
                  </a:moveTo>
                  <a:cubicBezTo>
                    <a:pt x="9065" y="31"/>
                    <a:pt x="8965" y="99"/>
                    <a:pt x="8892" y="99"/>
                  </a:cubicBezTo>
                  <a:cubicBezTo>
                    <a:pt x="8888" y="99"/>
                    <a:pt x="8884" y="99"/>
                    <a:pt x="8880" y="99"/>
                  </a:cubicBezTo>
                  <a:cubicBezTo>
                    <a:pt x="8754" y="63"/>
                    <a:pt x="8636" y="47"/>
                    <a:pt x="8522" y="47"/>
                  </a:cubicBezTo>
                  <a:cubicBezTo>
                    <a:pt x="8117" y="47"/>
                    <a:pt x="7778" y="252"/>
                    <a:pt x="7440" y="508"/>
                  </a:cubicBezTo>
                  <a:cubicBezTo>
                    <a:pt x="7260" y="655"/>
                    <a:pt x="7071" y="786"/>
                    <a:pt x="6875" y="917"/>
                  </a:cubicBezTo>
                  <a:cubicBezTo>
                    <a:pt x="5713" y="1727"/>
                    <a:pt x="4534" y="2505"/>
                    <a:pt x="3380" y="3331"/>
                  </a:cubicBezTo>
                  <a:cubicBezTo>
                    <a:pt x="2758" y="3773"/>
                    <a:pt x="2235" y="4346"/>
                    <a:pt x="1588" y="4739"/>
                  </a:cubicBezTo>
                  <a:cubicBezTo>
                    <a:pt x="966" y="5124"/>
                    <a:pt x="401" y="5484"/>
                    <a:pt x="238" y="6253"/>
                  </a:cubicBezTo>
                  <a:cubicBezTo>
                    <a:pt x="221" y="6392"/>
                    <a:pt x="107" y="6507"/>
                    <a:pt x="0" y="6670"/>
                  </a:cubicBezTo>
                  <a:cubicBezTo>
                    <a:pt x="197" y="6687"/>
                    <a:pt x="328" y="6711"/>
                    <a:pt x="467" y="6728"/>
                  </a:cubicBezTo>
                  <a:lnTo>
                    <a:pt x="369" y="6826"/>
                  </a:lnTo>
                  <a:cubicBezTo>
                    <a:pt x="508" y="6990"/>
                    <a:pt x="639" y="7153"/>
                    <a:pt x="778" y="7325"/>
                  </a:cubicBezTo>
                  <a:cubicBezTo>
                    <a:pt x="712" y="7358"/>
                    <a:pt x="598" y="7415"/>
                    <a:pt x="475" y="7481"/>
                  </a:cubicBezTo>
                  <a:cubicBezTo>
                    <a:pt x="483" y="7522"/>
                    <a:pt x="483" y="7571"/>
                    <a:pt x="491" y="7612"/>
                  </a:cubicBezTo>
                  <a:cubicBezTo>
                    <a:pt x="636" y="7644"/>
                    <a:pt x="785" y="7666"/>
                    <a:pt x="933" y="7666"/>
                  </a:cubicBezTo>
                  <a:cubicBezTo>
                    <a:pt x="1161" y="7666"/>
                    <a:pt x="1388" y="7613"/>
                    <a:pt x="1596" y="7464"/>
                  </a:cubicBezTo>
                  <a:cubicBezTo>
                    <a:pt x="3028" y="6458"/>
                    <a:pt x="4444" y="5435"/>
                    <a:pt x="5868" y="4420"/>
                  </a:cubicBezTo>
                  <a:cubicBezTo>
                    <a:pt x="6523" y="3945"/>
                    <a:pt x="7145" y="3405"/>
                    <a:pt x="7849" y="3037"/>
                  </a:cubicBezTo>
                  <a:cubicBezTo>
                    <a:pt x="8675" y="2595"/>
                    <a:pt x="9330" y="2063"/>
                    <a:pt x="9674" y="1179"/>
                  </a:cubicBezTo>
                  <a:cubicBezTo>
                    <a:pt x="9813" y="811"/>
                    <a:pt x="9903" y="500"/>
                    <a:pt x="9404" y="336"/>
                  </a:cubicBezTo>
                  <a:cubicBezTo>
                    <a:pt x="9314" y="303"/>
                    <a:pt x="9265" y="140"/>
                    <a:pt x="9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2905450" y="2048150"/>
              <a:ext cx="262325" cy="122075"/>
            </a:xfrm>
            <a:custGeom>
              <a:avLst/>
              <a:gdLst/>
              <a:ahLst/>
              <a:cxnLst/>
              <a:rect l="l" t="t" r="r" b="b"/>
              <a:pathLst>
                <a:path w="10493" h="4883" extrusionOk="0">
                  <a:moveTo>
                    <a:pt x="9063" y="1"/>
                  </a:moveTo>
                  <a:cubicBezTo>
                    <a:pt x="8703" y="1"/>
                    <a:pt x="8354" y="178"/>
                    <a:pt x="8021" y="285"/>
                  </a:cubicBezTo>
                  <a:cubicBezTo>
                    <a:pt x="6630" y="736"/>
                    <a:pt x="5271" y="1268"/>
                    <a:pt x="3888" y="1726"/>
                  </a:cubicBezTo>
                  <a:cubicBezTo>
                    <a:pt x="2841" y="2078"/>
                    <a:pt x="1768" y="2348"/>
                    <a:pt x="721" y="2692"/>
                  </a:cubicBezTo>
                  <a:cubicBezTo>
                    <a:pt x="565" y="2749"/>
                    <a:pt x="377" y="2945"/>
                    <a:pt x="312" y="3117"/>
                  </a:cubicBezTo>
                  <a:cubicBezTo>
                    <a:pt x="246" y="3314"/>
                    <a:pt x="295" y="3330"/>
                    <a:pt x="58" y="3354"/>
                  </a:cubicBezTo>
                  <a:cubicBezTo>
                    <a:pt x="42" y="3559"/>
                    <a:pt x="9" y="3764"/>
                    <a:pt x="1" y="3886"/>
                  </a:cubicBezTo>
                  <a:cubicBezTo>
                    <a:pt x="230" y="4099"/>
                    <a:pt x="410" y="4263"/>
                    <a:pt x="582" y="4427"/>
                  </a:cubicBezTo>
                  <a:cubicBezTo>
                    <a:pt x="565" y="4459"/>
                    <a:pt x="541" y="4476"/>
                    <a:pt x="525" y="4508"/>
                  </a:cubicBezTo>
                  <a:cubicBezTo>
                    <a:pt x="385" y="4467"/>
                    <a:pt x="254" y="4435"/>
                    <a:pt x="58" y="4386"/>
                  </a:cubicBezTo>
                  <a:lnTo>
                    <a:pt x="58" y="4386"/>
                  </a:lnTo>
                  <a:cubicBezTo>
                    <a:pt x="91" y="4508"/>
                    <a:pt x="99" y="4639"/>
                    <a:pt x="123" y="4656"/>
                  </a:cubicBezTo>
                  <a:cubicBezTo>
                    <a:pt x="468" y="4730"/>
                    <a:pt x="841" y="4883"/>
                    <a:pt x="1182" y="4883"/>
                  </a:cubicBezTo>
                  <a:cubicBezTo>
                    <a:pt x="1254" y="4883"/>
                    <a:pt x="1324" y="4876"/>
                    <a:pt x="1392" y="4860"/>
                  </a:cubicBezTo>
                  <a:cubicBezTo>
                    <a:pt x="2472" y="4590"/>
                    <a:pt x="3520" y="4206"/>
                    <a:pt x="4584" y="3854"/>
                  </a:cubicBezTo>
                  <a:cubicBezTo>
                    <a:pt x="5975" y="3395"/>
                    <a:pt x="7358" y="2921"/>
                    <a:pt x="8749" y="2487"/>
                  </a:cubicBezTo>
                  <a:cubicBezTo>
                    <a:pt x="9535" y="2241"/>
                    <a:pt x="10002" y="1636"/>
                    <a:pt x="10435" y="989"/>
                  </a:cubicBezTo>
                  <a:cubicBezTo>
                    <a:pt x="10476" y="932"/>
                    <a:pt x="10493" y="752"/>
                    <a:pt x="10452" y="727"/>
                  </a:cubicBezTo>
                  <a:cubicBezTo>
                    <a:pt x="10165" y="523"/>
                    <a:pt x="9871" y="318"/>
                    <a:pt x="9551" y="130"/>
                  </a:cubicBezTo>
                  <a:cubicBezTo>
                    <a:pt x="9387" y="36"/>
                    <a:pt x="9224" y="1"/>
                    <a:pt x="9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2722550" y="1723200"/>
              <a:ext cx="100800" cy="135900"/>
            </a:xfrm>
            <a:custGeom>
              <a:avLst/>
              <a:gdLst/>
              <a:ahLst/>
              <a:cxnLst/>
              <a:rect l="l" t="t" r="r" b="b"/>
              <a:pathLst>
                <a:path w="4032" h="5436" extrusionOk="0">
                  <a:moveTo>
                    <a:pt x="3045" y="1"/>
                  </a:moveTo>
                  <a:cubicBezTo>
                    <a:pt x="2684" y="1"/>
                    <a:pt x="2140" y="302"/>
                    <a:pt x="1915" y="623"/>
                  </a:cubicBezTo>
                  <a:cubicBezTo>
                    <a:pt x="1432" y="1310"/>
                    <a:pt x="933" y="1998"/>
                    <a:pt x="459" y="2693"/>
                  </a:cubicBezTo>
                  <a:cubicBezTo>
                    <a:pt x="287" y="2947"/>
                    <a:pt x="123" y="3234"/>
                    <a:pt x="49" y="3536"/>
                  </a:cubicBezTo>
                  <a:cubicBezTo>
                    <a:pt x="0" y="3749"/>
                    <a:pt x="115" y="3995"/>
                    <a:pt x="156" y="4232"/>
                  </a:cubicBezTo>
                  <a:cubicBezTo>
                    <a:pt x="189" y="4232"/>
                    <a:pt x="213" y="4240"/>
                    <a:pt x="246" y="4240"/>
                  </a:cubicBezTo>
                  <a:cubicBezTo>
                    <a:pt x="238" y="4379"/>
                    <a:pt x="229" y="4535"/>
                    <a:pt x="213" y="4707"/>
                  </a:cubicBezTo>
                  <a:cubicBezTo>
                    <a:pt x="491" y="4764"/>
                    <a:pt x="778" y="4821"/>
                    <a:pt x="1105" y="4895"/>
                  </a:cubicBezTo>
                  <a:cubicBezTo>
                    <a:pt x="1064" y="5026"/>
                    <a:pt x="1015" y="5173"/>
                    <a:pt x="974" y="5304"/>
                  </a:cubicBezTo>
                  <a:cubicBezTo>
                    <a:pt x="1023" y="5345"/>
                    <a:pt x="1072" y="5386"/>
                    <a:pt x="1138" y="5435"/>
                  </a:cubicBezTo>
                  <a:cubicBezTo>
                    <a:pt x="1522" y="4993"/>
                    <a:pt x="1973" y="4600"/>
                    <a:pt x="2284" y="4109"/>
                  </a:cubicBezTo>
                  <a:cubicBezTo>
                    <a:pt x="2914" y="3086"/>
                    <a:pt x="3806" y="2194"/>
                    <a:pt x="3978" y="917"/>
                  </a:cubicBezTo>
                  <a:cubicBezTo>
                    <a:pt x="4031" y="550"/>
                    <a:pt x="3856" y="283"/>
                    <a:pt x="3519" y="283"/>
                  </a:cubicBezTo>
                  <a:cubicBezTo>
                    <a:pt x="3495" y="283"/>
                    <a:pt x="3471" y="285"/>
                    <a:pt x="3446" y="287"/>
                  </a:cubicBezTo>
                  <a:cubicBezTo>
                    <a:pt x="3388" y="296"/>
                    <a:pt x="3330" y="298"/>
                    <a:pt x="3267" y="298"/>
                  </a:cubicBezTo>
                  <a:cubicBezTo>
                    <a:pt x="3142" y="298"/>
                    <a:pt x="2998" y="287"/>
                    <a:pt x="2807" y="287"/>
                  </a:cubicBezTo>
                  <a:cubicBezTo>
                    <a:pt x="2971" y="156"/>
                    <a:pt x="3061" y="83"/>
                    <a:pt x="3143" y="9"/>
                  </a:cubicBezTo>
                  <a:cubicBezTo>
                    <a:pt x="3112" y="3"/>
                    <a:pt x="3080" y="1"/>
                    <a:pt x="3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0"/>
          <p:cNvSpPr/>
          <p:nvPr/>
        </p:nvSpPr>
        <p:spPr>
          <a:xfrm>
            <a:off x="2140250" y="3584450"/>
            <a:ext cx="27250" cy="28250"/>
          </a:xfrm>
          <a:custGeom>
            <a:avLst/>
            <a:gdLst/>
            <a:ahLst/>
            <a:cxnLst/>
            <a:rect l="l" t="t" r="r" b="b"/>
            <a:pathLst>
              <a:path w="1090" h="1130" extrusionOk="0">
                <a:moveTo>
                  <a:pt x="1032" y="0"/>
                </a:moveTo>
                <a:cubicBezTo>
                  <a:pt x="688" y="344"/>
                  <a:pt x="336" y="704"/>
                  <a:pt x="1" y="1048"/>
                </a:cubicBezTo>
                <a:cubicBezTo>
                  <a:pt x="50" y="1072"/>
                  <a:pt x="115" y="1105"/>
                  <a:pt x="164" y="1130"/>
                </a:cubicBezTo>
                <a:cubicBezTo>
                  <a:pt x="459" y="794"/>
                  <a:pt x="754" y="467"/>
                  <a:pt x="1057" y="131"/>
                </a:cubicBezTo>
                <a:cubicBezTo>
                  <a:pt x="1065" y="98"/>
                  <a:pt x="1081" y="66"/>
                  <a:pt x="1089" y="49"/>
                </a:cubicBezTo>
                <a:cubicBezTo>
                  <a:pt x="1081" y="25"/>
                  <a:pt x="1032" y="0"/>
                  <a:pt x="1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875700" y="3893800"/>
            <a:ext cx="2700" cy="3100"/>
          </a:xfrm>
          <a:custGeom>
            <a:avLst/>
            <a:gdLst/>
            <a:ahLst/>
            <a:cxnLst/>
            <a:rect l="l" t="t" r="r" b="b"/>
            <a:pathLst>
              <a:path w="108" h="124" extrusionOk="0">
                <a:moveTo>
                  <a:pt x="107" y="0"/>
                </a:moveTo>
                <a:cubicBezTo>
                  <a:pt x="66" y="41"/>
                  <a:pt x="34" y="82"/>
                  <a:pt x="1" y="123"/>
                </a:cubicBezTo>
                <a:cubicBezTo>
                  <a:pt x="34" y="82"/>
                  <a:pt x="75" y="41"/>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867325" y="3911400"/>
            <a:ext cx="625" cy="425"/>
          </a:xfrm>
          <a:custGeom>
            <a:avLst/>
            <a:gdLst/>
            <a:ahLst/>
            <a:cxnLst/>
            <a:rect l="l" t="t" r="r" b="b"/>
            <a:pathLst>
              <a:path w="25" h="17" extrusionOk="0">
                <a:moveTo>
                  <a:pt x="0" y="17"/>
                </a:move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864875" y="3913850"/>
            <a:ext cx="425" cy="225"/>
          </a:xfrm>
          <a:custGeom>
            <a:avLst/>
            <a:gdLst/>
            <a:ahLst/>
            <a:cxnLst/>
            <a:rect l="l" t="t" r="r" b="b"/>
            <a:pathLst>
              <a:path w="17" h="9" extrusionOk="0">
                <a:moveTo>
                  <a:pt x="17" y="0"/>
                </a:moveTo>
                <a:cubicBezTo>
                  <a:pt x="8" y="0"/>
                  <a:pt x="0" y="9"/>
                  <a:pt x="0" y="9"/>
                </a:cubicBezTo>
                <a:lnTo>
                  <a:pt x="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847875" y="3924475"/>
            <a:ext cx="2275" cy="3725"/>
          </a:xfrm>
          <a:custGeom>
            <a:avLst/>
            <a:gdLst/>
            <a:ahLst/>
            <a:cxnLst/>
            <a:rect l="l" t="t" r="r" b="b"/>
            <a:pathLst>
              <a:path w="91" h="149" extrusionOk="0">
                <a:moveTo>
                  <a:pt x="91" y="1"/>
                </a:moveTo>
                <a:lnTo>
                  <a:pt x="91" y="1"/>
                </a:lnTo>
                <a:cubicBezTo>
                  <a:pt x="50" y="50"/>
                  <a:pt x="17" y="107"/>
                  <a:pt x="1" y="148"/>
                </a:cubicBezTo>
                <a:cubicBezTo>
                  <a:pt x="34" y="91"/>
                  <a:pt x="66" y="50"/>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5409485" y="3022150"/>
            <a:ext cx="107975" cy="109150"/>
          </a:xfrm>
          <a:custGeom>
            <a:avLst/>
            <a:gdLst/>
            <a:ahLst/>
            <a:cxnLst/>
            <a:rect l="l" t="t" r="r" b="b"/>
            <a:pathLst>
              <a:path w="4319" h="4366" extrusionOk="0">
                <a:moveTo>
                  <a:pt x="2049" y="1"/>
                </a:moveTo>
                <a:cubicBezTo>
                  <a:pt x="926" y="1"/>
                  <a:pt x="1" y="966"/>
                  <a:pt x="25" y="2193"/>
                </a:cubicBezTo>
                <a:cubicBezTo>
                  <a:pt x="55" y="3467"/>
                  <a:pt x="801" y="4183"/>
                  <a:pt x="2003" y="4349"/>
                </a:cubicBezTo>
                <a:cubicBezTo>
                  <a:pt x="2084" y="4360"/>
                  <a:pt x="2164" y="4366"/>
                  <a:pt x="2243" y="4366"/>
                </a:cubicBezTo>
                <a:cubicBezTo>
                  <a:pt x="3297" y="4366"/>
                  <a:pt x="4232" y="3416"/>
                  <a:pt x="4277" y="2347"/>
                </a:cubicBezTo>
                <a:cubicBezTo>
                  <a:pt x="4318" y="1116"/>
                  <a:pt x="3329" y="43"/>
                  <a:pt x="2110" y="2"/>
                </a:cubicBezTo>
                <a:cubicBezTo>
                  <a:pt x="2089" y="1"/>
                  <a:pt x="2069"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537550" y="3464675"/>
            <a:ext cx="3168100" cy="171800"/>
          </a:xfrm>
          <a:custGeom>
            <a:avLst/>
            <a:gdLst/>
            <a:ahLst/>
            <a:cxnLst/>
            <a:rect l="l" t="t" r="r" b="b"/>
            <a:pathLst>
              <a:path w="126724" h="6872" extrusionOk="0">
                <a:moveTo>
                  <a:pt x="116267" y="0"/>
                </a:moveTo>
                <a:lnTo>
                  <a:pt x="116267" y="0"/>
                </a:lnTo>
                <a:cubicBezTo>
                  <a:pt x="115425" y="88"/>
                  <a:pt x="114554" y="154"/>
                  <a:pt x="113797" y="486"/>
                </a:cubicBezTo>
                <a:cubicBezTo>
                  <a:pt x="112749" y="941"/>
                  <a:pt x="111747" y="1539"/>
                  <a:pt x="110795" y="2179"/>
                </a:cubicBezTo>
                <a:cubicBezTo>
                  <a:pt x="109519" y="3036"/>
                  <a:pt x="108172" y="3448"/>
                  <a:pt x="106740" y="3448"/>
                </a:cubicBezTo>
                <a:cubicBezTo>
                  <a:pt x="106232" y="3448"/>
                  <a:pt x="105712" y="3396"/>
                  <a:pt x="105181" y="3293"/>
                </a:cubicBezTo>
                <a:cubicBezTo>
                  <a:pt x="105079" y="3271"/>
                  <a:pt x="104960" y="3228"/>
                  <a:pt x="104859" y="3228"/>
                </a:cubicBezTo>
                <a:cubicBezTo>
                  <a:pt x="104826" y="3228"/>
                  <a:pt x="104794" y="3233"/>
                  <a:pt x="104766" y="3245"/>
                </a:cubicBezTo>
                <a:cubicBezTo>
                  <a:pt x="104523" y="3339"/>
                  <a:pt x="104388" y="3394"/>
                  <a:pt x="104268" y="3394"/>
                </a:cubicBezTo>
                <a:cubicBezTo>
                  <a:pt x="104116" y="3394"/>
                  <a:pt x="103987" y="3306"/>
                  <a:pt x="103689" y="3097"/>
                </a:cubicBezTo>
                <a:cubicBezTo>
                  <a:pt x="103783" y="3056"/>
                  <a:pt x="103867" y="3015"/>
                  <a:pt x="103979" y="2966"/>
                </a:cubicBezTo>
                <a:cubicBezTo>
                  <a:pt x="103729" y="2899"/>
                  <a:pt x="103468" y="2744"/>
                  <a:pt x="103257" y="2744"/>
                </a:cubicBezTo>
                <a:cubicBezTo>
                  <a:pt x="103228" y="2744"/>
                  <a:pt x="103200" y="2747"/>
                  <a:pt x="103173" y="2753"/>
                </a:cubicBezTo>
                <a:cubicBezTo>
                  <a:pt x="103038" y="2788"/>
                  <a:pt x="102911" y="2803"/>
                  <a:pt x="102790" y="2803"/>
                </a:cubicBezTo>
                <a:cubicBezTo>
                  <a:pt x="102204" y="2803"/>
                  <a:pt x="101771" y="2439"/>
                  <a:pt x="101290" y="2121"/>
                </a:cubicBezTo>
                <a:cubicBezTo>
                  <a:pt x="100858" y="1836"/>
                  <a:pt x="100355" y="1646"/>
                  <a:pt x="99863" y="1468"/>
                </a:cubicBezTo>
                <a:cubicBezTo>
                  <a:pt x="99461" y="1321"/>
                  <a:pt x="99016" y="1261"/>
                  <a:pt x="98608" y="1132"/>
                </a:cubicBezTo>
                <a:cubicBezTo>
                  <a:pt x="98086" y="959"/>
                  <a:pt x="97591" y="690"/>
                  <a:pt x="97023" y="690"/>
                </a:cubicBezTo>
                <a:cubicBezTo>
                  <a:pt x="96946" y="690"/>
                  <a:pt x="96869" y="695"/>
                  <a:pt x="96789" y="705"/>
                </a:cubicBezTo>
                <a:cubicBezTo>
                  <a:pt x="96781" y="706"/>
                  <a:pt x="96773" y="707"/>
                  <a:pt x="96765" y="707"/>
                </a:cubicBezTo>
                <a:cubicBezTo>
                  <a:pt x="96606" y="707"/>
                  <a:pt x="96424" y="507"/>
                  <a:pt x="96239" y="457"/>
                </a:cubicBezTo>
                <a:cubicBezTo>
                  <a:pt x="95979" y="385"/>
                  <a:pt x="95701" y="356"/>
                  <a:pt x="95433" y="314"/>
                </a:cubicBezTo>
                <a:cubicBezTo>
                  <a:pt x="95215" y="231"/>
                  <a:pt x="95062" y="183"/>
                  <a:pt x="94930" y="183"/>
                </a:cubicBezTo>
                <a:cubicBezTo>
                  <a:pt x="94741" y="183"/>
                  <a:pt x="94596" y="283"/>
                  <a:pt x="94362" y="528"/>
                </a:cubicBezTo>
                <a:cubicBezTo>
                  <a:pt x="94234" y="661"/>
                  <a:pt x="93942" y="713"/>
                  <a:pt x="93664" y="713"/>
                </a:cubicBezTo>
                <a:cubicBezTo>
                  <a:pt x="93375" y="713"/>
                  <a:pt x="93102" y="656"/>
                  <a:pt x="93047" y="574"/>
                </a:cubicBezTo>
                <a:cubicBezTo>
                  <a:pt x="92178" y="864"/>
                  <a:pt x="91360" y="1149"/>
                  <a:pt x="90536" y="1410"/>
                </a:cubicBezTo>
                <a:cubicBezTo>
                  <a:pt x="90145" y="1534"/>
                  <a:pt x="89702" y="1545"/>
                  <a:pt x="89358" y="1741"/>
                </a:cubicBezTo>
                <a:cubicBezTo>
                  <a:pt x="88863" y="2023"/>
                  <a:pt x="88570" y="2662"/>
                  <a:pt x="87922" y="2662"/>
                </a:cubicBezTo>
                <a:cubicBezTo>
                  <a:pt x="87833" y="2662"/>
                  <a:pt x="87738" y="2650"/>
                  <a:pt x="87635" y="2624"/>
                </a:cubicBezTo>
                <a:cubicBezTo>
                  <a:pt x="87628" y="2622"/>
                  <a:pt x="87621" y="2621"/>
                  <a:pt x="87613" y="2621"/>
                </a:cubicBezTo>
                <a:cubicBezTo>
                  <a:pt x="87518" y="2621"/>
                  <a:pt x="87357" y="2745"/>
                  <a:pt x="87286" y="2848"/>
                </a:cubicBezTo>
                <a:cubicBezTo>
                  <a:pt x="86670" y="3748"/>
                  <a:pt x="85698" y="3712"/>
                  <a:pt x="84793" y="3755"/>
                </a:cubicBezTo>
                <a:cubicBezTo>
                  <a:pt x="84784" y="3755"/>
                  <a:pt x="84776" y="3756"/>
                  <a:pt x="84767" y="3756"/>
                </a:cubicBezTo>
                <a:cubicBezTo>
                  <a:pt x="84402" y="3756"/>
                  <a:pt x="84038" y="3411"/>
                  <a:pt x="83662" y="3393"/>
                </a:cubicBezTo>
                <a:cubicBezTo>
                  <a:pt x="82785" y="3340"/>
                  <a:pt x="81891" y="3387"/>
                  <a:pt x="81080" y="3026"/>
                </a:cubicBezTo>
                <a:cubicBezTo>
                  <a:pt x="80683" y="2848"/>
                  <a:pt x="80399" y="2416"/>
                  <a:pt x="80002" y="2244"/>
                </a:cubicBezTo>
                <a:cubicBezTo>
                  <a:pt x="79327" y="1954"/>
                  <a:pt x="78605" y="1777"/>
                  <a:pt x="77895" y="1569"/>
                </a:cubicBezTo>
                <a:cubicBezTo>
                  <a:pt x="77504" y="1457"/>
                  <a:pt x="77095" y="1403"/>
                  <a:pt x="76704" y="1279"/>
                </a:cubicBezTo>
                <a:cubicBezTo>
                  <a:pt x="76573" y="1238"/>
                  <a:pt x="76485" y="1061"/>
                  <a:pt x="76367" y="941"/>
                </a:cubicBezTo>
                <a:cubicBezTo>
                  <a:pt x="75892" y="883"/>
                  <a:pt x="75277" y="918"/>
                  <a:pt x="74774" y="705"/>
                </a:cubicBezTo>
                <a:cubicBezTo>
                  <a:pt x="74346" y="521"/>
                  <a:pt x="73942" y="418"/>
                  <a:pt x="73546" y="418"/>
                </a:cubicBezTo>
                <a:cubicBezTo>
                  <a:pt x="73114" y="418"/>
                  <a:pt x="72692" y="540"/>
                  <a:pt x="72257" y="812"/>
                </a:cubicBezTo>
                <a:cubicBezTo>
                  <a:pt x="72210" y="842"/>
                  <a:pt x="72151" y="853"/>
                  <a:pt x="72087" y="853"/>
                </a:cubicBezTo>
                <a:cubicBezTo>
                  <a:pt x="71908" y="853"/>
                  <a:pt x="71678" y="769"/>
                  <a:pt x="71487" y="763"/>
                </a:cubicBezTo>
                <a:cubicBezTo>
                  <a:pt x="71403" y="763"/>
                  <a:pt x="71301" y="759"/>
                  <a:pt x="71202" y="759"/>
                </a:cubicBezTo>
                <a:cubicBezTo>
                  <a:pt x="71036" y="759"/>
                  <a:pt x="70880" y="773"/>
                  <a:pt x="70836" y="847"/>
                </a:cubicBezTo>
                <a:cubicBezTo>
                  <a:pt x="70655" y="1146"/>
                  <a:pt x="70437" y="1210"/>
                  <a:pt x="70208" y="1210"/>
                </a:cubicBezTo>
                <a:cubicBezTo>
                  <a:pt x="70038" y="1210"/>
                  <a:pt x="69862" y="1175"/>
                  <a:pt x="69691" y="1175"/>
                </a:cubicBezTo>
                <a:cubicBezTo>
                  <a:pt x="69552" y="1175"/>
                  <a:pt x="69417" y="1198"/>
                  <a:pt x="69289" y="1279"/>
                </a:cubicBezTo>
                <a:cubicBezTo>
                  <a:pt x="69289" y="1279"/>
                  <a:pt x="69289" y="1279"/>
                  <a:pt x="69289" y="1279"/>
                </a:cubicBezTo>
                <a:cubicBezTo>
                  <a:pt x="69289" y="1279"/>
                  <a:pt x="69283" y="1487"/>
                  <a:pt x="69225" y="1504"/>
                </a:cubicBezTo>
                <a:cubicBezTo>
                  <a:pt x="68627" y="1682"/>
                  <a:pt x="68010" y="1812"/>
                  <a:pt x="67413" y="1996"/>
                </a:cubicBezTo>
                <a:cubicBezTo>
                  <a:pt x="67105" y="2091"/>
                  <a:pt x="66815" y="2256"/>
                  <a:pt x="66531" y="2411"/>
                </a:cubicBezTo>
                <a:cubicBezTo>
                  <a:pt x="66335" y="2517"/>
                  <a:pt x="66181" y="2712"/>
                  <a:pt x="65979" y="2783"/>
                </a:cubicBezTo>
                <a:cubicBezTo>
                  <a:pt x="64843" y="3168"/>
                  <a:pt x="63689" y="3529"/>
                  <a:pt x="62546" y="3909"/>
                </a:cubicBezTo>
                <a:cubicBezTo>
                  <a:pt x="62480" y="3933"/>
                  <a:pt x="62432" y="4039"/>
                  <a:pt x="62368" y="4051"/>
                </a:cubicBezTo>
                <a:cubicBezTo>
                  <a:pt x="61871" y="4127"/>
                  <a:pt x="61379" y="4199"/>
                  <a:pt x="60882" y="4258"/>
                </a:cubicBezTo>
                <a:cubicBezTo>
                  <a:pt x="60876" y="4259"/>
                  <a:pt x="60870" y="4259"/>
                  <a:pt x="60864" y="4259"/>
                </a:cubicBezTo>
                <a:cubicBezTo>
                  <a:pt x="60780" y="4259"/>
                  <a:pt x="60692" y="4187"/>
                  <a:pt x="60603" y="4187"/>
                </a:cubicBezTo>
                <a:cubicBezTo>
                  <a:pt x="60300" y="4187"/>
                  <a:pt x="59890" y="4267"/>
                  <a:pt x="59592" y="4267"/>
                </a:cubicBezTo>
                <a:cubicBezTo>
                  <a:pt x="59424" y="4267"/>
                  <a:pt x="59292" y="4242"/>
                  <a:pt x="59235" y="4163"/>
                </a:cubicBezTo>
                <a:cubicBezTo>
                  <a:pt x="59040" y="3890"/>
                  <a:pt x="58830" y="3771"/>
                  <a:pt x="58631" y="3771"/>
                </a:cubicBezTo>
                <a:cubicBezTo>
                  <a:pt x="58528" y="3771"/>
                  <a:pt x="58428" y="3803"/>
                  <a:pt x="58335" y="3862"/>
                </a:cubicBezTo>
                <a:cubicBezTo>
                  <a:pt x="58178" y="3960"/>
                  <a:pt x="58043" y="3999"/>
                  <a:pt x="57921" y="3999"/>
                </a:cubicBezTo>
                <a:cubicBezTo>
                  <a:pt x="57646" y="3999"/>
                  <a:pt x="57436" y="3804"/>
                  <a:pt x="57187" y="3649"/>
                </a:cubicBezTo>
                <a:cubicBezTo>
                  <a:pt x="56665" y="3322"/>
                  <a:pt x="56143" y="2973"/>
                  <a:pt x="55575" y="2747"/>
                </a:cubicBezTo>
                <a:cubicBezTo>
                  <a:pt x="55203" y="2600"/>
                  <a:pt x="54735" y="2706"/>
                  <a:pt x="54339" y="2588"/>
                </a:cubicBezTo>
                <a:cubicBezTo>
                  <a:pt x="53473" y="2327"/>
                  <a:pt x="52620" y="2020"/>
                  <a:pt x="51780" y="1687"/>
                </a:cubicBezTo>
                <a:cubicBezTo>
                  <a:pt x="51549" y="1599"/>
                  <a:pt x="51371" y="1367"/>
                  <a:pt x="51289" y="1304"/>
                </a:cubicBezTo>
                <a:cubicBezTo>
                  <a:pt x="51095" y="1353"/>
                  <a:pt x="50947" y="1435"/>
                  <a:pt x="50822" y="1435"/>
                </a:cubicBezTo>
                <a:cubicBezTo>
                  <a:pt x="50801" y="1435"/>
                  <a:pt x="50781" y="1432"/>
                  <a:pt x="50761" y="1427"/>
                </a:cubicBezTo>
                <a:cubicBezTo>
                  <a:pt x="50619" y="1392"/>
                  <a:pt x="50507" y="1232"/>
                  <a:pt x="50294" y="1055"/>
                </a:cubicBezTo>
                <a:cubicBezTo>
                  <a:pt x="50129" y="1055"/>
                  <a:pt x="49902" y="1029"/>
                  <a:pt x="49656" y="1029"/>
                </a:cubicBezTo>
                <a:cubicBezTo>
                  <a:pt x="49512" y="1029"/>
                  <a:pt x="49362" y="1038"/>
                  <a:pt x="49215" y="1066"/>
                </a:cubicBezTo>
                <a:cubicBezTo>
                  <a:pt x="48091" y="1291"/>
                  <a:pt x="46971" y="1564"/>
                  <a:pt x="45858" y="1848"/>
                </a:cubicBezTo>
                <a:cubicBezTo>
                  <a:pt x="45331" y="1984"/>
                  <a:pt x="44822" y="2173"/>
                  <a:pt x="44306" y="2357"/>
                </a:cubicBezTo>
                <a:cubicBezTo>
                  <a:pt x="43225" y="2747"/>
                  <a:pt x="42149" y="3150"/>
                  <a:pt x="41109" y="3533"/>
                </a:cubicBezTo>
                <a:lnTo>
                  <a:pt x="41109" y="3533"/>
                </a:lnTo>
                <a:cubicBezTo>
                  <a:pt x="41109" y="3529"/>
                  <a:pt x="41109" y="3528"/>
                  <a:pt x="41108" y="3528"/>
                </a:cubicBezTo>
                <a:lnTo>
                  <a:pt x="41108" y="3528"/>
                </a:lnTo>
                <a:cubicBezTo>
                  <a:pt x="41107" y="3528"/>
                  <a:pt x="41105" y="3530"/>
                  <a:pt x="41103" y="3535"/>
                </a:cubicBezTo>
                <a:cubicBezTo>
                  <a:pt x="41105" y="3534"/>
                  <a:pt x="41107" y="3533"/>
                  <a:pt x="41109" y="3533"/>
                </a:cubicBezTo>
                <a:lnTo>
                  <a:pt x="41109" y="3533"/>
                </a:lnTo>
                <a:cubicBezTo>
                  <a:pt x="41107" y="3555"/>
                  <a:pt x="41083" y="3641"/>
                  <a:pt x="41056" y="3641"/>
                </a:cubicBezTo>
                <a:cubicBezTo>
                  <a:pt x="40589" y="3671"/>
                  <a:pt x="40114" y="3649"/>
                  <a:pt x="39652" y="3707"/>
                </a:cubicBezTo>
                <a:cubicBezTo>
                  <a:pt x="39075" y="3789"/>
                  <a:pt x="38503" y="4033"/>
                  <a:pt x="37937" y="4033"/>
                </a:cubicBezTo>
                <a:cubicBezTo>
                  <a:pt x="37922" y="4033"/>
                  <a:pt x="37908" y="4033"/>
                  <a:pt x="37894" y="4032"/>
                </a:cubicBezTo>
                <a:cubicBezTo>
                  <a:pt x="36574" y="4009"/>
                  <a:pt x="35252" y="3897"/>
                  <a:pt x="34016" y="3357"/>
                </a:cubicBezTo>
                <a:cubicBezTo>
                  <a:pt x="33962" y="3334"/>
                  <a:pt x="33909" y="3329"/>
                  <a:pt x="33802" y="3305"/>
                </a:cubicBezTo>
                <a:lnTo>
                  <a:pt x="33802" y="3305"/>
                </a:lnTo>
                <a:cubicBezTo>
                  <a:pt x="33937" y="3458"/>
                  <a:pt x="34033" y="3565"/>
                  <a:pt x="34128" y="3671"/>
                </a:cubicBezTo>
                <a:cubicBezTo>
                  <a:pt x="33784" y="3619"/>
                  <a:pt x="33565" y="3387"/>
                  <a:pt x="33298" y="3280"/>
                </a:cubicBezTo>
                <a:cubicBezTo>
                  <a:pt x="32511" y="2979"/>
                  <a:pt x="31693" y="2742"/>
                  <a:pt x="30906" y="2446"/>
                </a:cubicBezTo>
                <a:cubicBezTo>
                  <a:pt x="30682" y="2362"/>
                  <a:pt x="30527" y="2067"/>
                  <a:pt x="30308" y="2014"/>
                </a:cubicBezTo>
                <a:cubicBezTo>
                  <a:pt x="29367" y="1807"/>
                  <a:pt x="28413" y="1652"/>
                  <a:pt x="27465" y="1474"/>
                </a:cubicBezTo>
                <a:cubicBezTo>
                  <a:pt x="27407" y="1463"/>
                  <a:pt x="27359" y="1397"/>
                  <a:pt x="27258" y="1326"/>
                </a:cubicBezTo>
                <a:cubicBezTo>
                  <a:pt x="27413" y="1261"/>
                  <a:pt x="27519" y="1214"/>
                  <a:pt x="27637" y="1167"/>
                </a:cubicBezTo>
                <a:cubicBezTo>
                  <a:pt x="27606" y="1159"/>
                  <a:pt x="27575" y="1156"/>
                  <a:pt x="27544" y="1156"/>
                </a:cubicBezTo>
                <a:cubicBezTo>
                  <a:pt x="27283" y="1156"/>
                  <a:pt x="27026" y="1405"/>
                  <a:pt x="26770" y="1405"/>
                </a:cubicBezTo>
                <a:cubicBezTo>
                  <a:pt x="26647" y="1405"/>
                  <a:pt x="26523" y="1346"/>
                  <a:pt x="26399" y="1173"/>
                </a:cubicBezTo>
                <a:cubicBezTo>
                  <a:pt x="26286" y="1403"/>
                  <a:pt x="26165" y="1476"/>
                  <a:pt x="26039" y="1476"/>
                </a:cubicBezTo>
                <a:cubicBezTo>
                  <a:pt x="25830" y="1476"/>
                  <a:pt x="25609" y="1275"/>
                  <a:pt x="25388" y="1250"/>
                </a:cubicBezTo>
                <a:cubicBezTo>
                  <a:pt x="25372" y="1248"/>
                  <a:pt x="25355" y="1247"/>
                  <a:pt x="25339" y="1247"/>
                </a:cubicBezTo>
                <a:cubicBezTo>
                  <a:pt x="25126" y="1247"/>
                  <a:pt x="24891" y="1387"/>
                  <a:pt x="24677" y="1468"/>
                </a:cubicBezTo>
                <a:cubicBezTo>
                  <a:pt x="24380" y="1588"/>
                  <a:pt x="24103" y="1771"/>
                  <a:pt x="23794" y="1848"/>
                </a:cubicBezTo>
                <a:cubicBezTo>
                  <a:pt x="23445" y="1943"/>
                  <a:pt x="23030" y="1872"/>
                  <a:pt x="22710" y="2020"/>
                </a:cubicBezTo>
                <a:cubicBezTo>
                  <a:pt x="21722" y="2482"/>
                  <a:pt x="20769" y="3032"/>
                  <a:pt x="19780" y="3506"/>
                </a:cubicBezTo>
                <a:cubicBezTo>
                  <a:pt x="19708" y="3542"/>
                  <a:pt x="19624" y="3553"/>
                  <a:pt x="19535" y="3553"/>
                </a:cubicBezTo>
                <a:cubicBezTo>
                  <a:pt x="19388" y="3553"/>
                  <a:pt x="19226" y="3523"/>
                  <a:pt x="19075" y="3523"/>
                </a:cubicBezTo>
                <a:cubicBezTo>
                  <a:pt x="18984" y="3898"/>
                  <a:pt x="18722" y="4121"/>
                  <a:pt x="18422" y="4121"/>
                </a:cubicBezTo>
                <a:cubicBezTo>
                  <a:pt x="18290" y="4121"/>
                  <a:pt x="18150" y="4078"/>
                  <a:pt x="18014" y="3985"/>
                </a:cubicBezTo>
                <a:cubicBezTo>
                  <a:pt x="17943" y="4127"/>
                  <a:pt x="17872" y="4270"/>
                  <a:pt x="17779" y="4459"/>
                </a:cubicBezTo>
                <a:cubicBezTo>
                  <a:pt x="17672" y="4388"/>
                  <a:pt x="17601" y="4329"/>
                  <a:pt x="17523" y="4299"/>
                </a:cubicBezTo>
                <a:cubicBezTo>
                  <a:pt x="17415" y="4257"/>
                  <a:pt x="17315" y="4240"/>
                  <a:pt x="17220" y="4240"/>
                </a:cubicBezTo>
                <a:cubicBezTo>
                  <a:pt x="16861" y="4240"/>
                  <a:pt x="16574" y="4492"/>
                  <a:pt x="16232" y="4619"/>
                </a:cubicBezTo>
                <a:cubicBezTo>
                  <a:pt x="16173" y="4642"/>
                  <a:pt x="16109" y="4651"/>
                  <a:pt x="16042" y="4651"/>
                </a:cubicBezTo>
                <a:cubicBezTo>
                  <a:pt x="15697" y="4651"/>
                  <a:pt x="15256" y="4401"/>
                  <a:pt x="14865" y="4316"/>
                </a:cubicBezTo>
                <a:cubicBezTo>
                  <a:pt x="14835" y="4310"/>
                  <a:pt x="14803" y="4307"/>
                  <a:pt x="14771" y="4307"/>
                </a:cubicBezTo>
                <a:cubicBezTo>
                  <a:pt x="14655" y="4307"/>
                  <a:pt x="14529" y="4341"/>
                  <a:pt x="14418" y="4341"/>
                </a:cubicBezTo>
                <a:cubicBezTo>
                  <a:pt x="14370" y="4341"/>
                  <a:pt x="14324" y="4334"/>
                  <a:pt x="14284" y="4316"/>
                </a:cubicBezTo>
                <a:cubicBezTo>
                  <a:pt x="13960" y="4171"/>
                  <a:pt x="13563" y="3766"/>
                  <a:pt x="13347" y="3766"/>
                </a:cubicBezTo>
                <a:cubicBezTo>
                  <a:pt x="13326" y="3766"/>
                  <a:pt x="13306" y="3770"/>
                  <a:pt x="13289" y="3778"/>
                </a:cubicBezTo>
                <a:cubicBezTo>
                  <a:pt x="13159" y="3839"/>
                  <a:pt x="13059" y="3865"/>
                  <a:pt x="12978" y="3865"/>
                </a:cubicBezTo>
                <a:cubicBezTo>
                  <a:pt x="12710" y="3865"/>
                  <a:pt x="12668" y="3578"/>
                  <a:pt x="12532" y="3387"/>
                </a:cubicBezTo>
                <a:cubicBezTo>
                  <a:pt x="12382" y="3423"/>
                  <a:pt x="12239" y="3439"/>
                  <a:pt x="12101" y="3439"/>
                </a:cubicBezTo>
                <a:cubicBezTo>
                  <a:pt x="11317" y="3439"/>
                  <a:pt x="10707" y="2917"/>
                  <a:pt x="10234" y="2433"/>
                </a:cubicBezTo>
                <a:cubicBezTo>
                  <a:pt x="9411" y="1605"/>
                  <a:pt x="8257" y="1979"/>
                  <a:pt x="7410" y="1362"/>
                </a:cubicBezTo>
                <a:cubicBezTo>
                  <a:pt x="7077" y="1119"/>
                  <a:pt x="6551" y="1154"/>
                  <a:pt x="6106" y="1072"/>
                </a:cubicBezTo>
                <a:cubicBezTo>
                  <a:pt x="6012" y="1055"/>
                  <a:pt x="5904" y="1028"/>
                  <a:pt x="5807" y="1028"/>
                </a:cubicBezTo>
                <a:cubicBezTo>
                  <a:pt x="5764" y="1028"/>
                  <a:pt x="5723" y="1033"/>
                  <a:pt x="5686" y="1048"/>
                </a:cubicBezTo>
                <a:cubicBezTo>
                  <a:pt x="5112" y="1261"/>
                  <a:pt x="4562" y="1528"/>
                  <a:pt x="3986" y="1723"/>
                </a:cubicBezTo>
                <a:cubicBezTo>
                  <a:pt x="3572" y="1872"/>
                  <a:pt x="3111" y="1889"/>
                  <a:pt x="2707" y="2061"/>
                </a:cubicBezTo>
                <a:cubicBezTo>
                  <a:pt x="2453" y="2168"/>
                  <a:pt x="2281" y="2463"/>
                  <a:pt x="2074" y="2671"/>
                </a:cubicBezTo>
                <a:cubicBezTo>
                  <a:pt x="1168" y="3553"/>
                  <a:pt x="1" y="4258"/>
                  <a:pt x="19" y="5792"/>
                </a:cubicBezTo>
                <a:cubicBezTo>
                  <a:pt x="220" y="5655"/>
                  <a:pt x="410" y="5532"/>
                  <a:pt x="547" y="5442"/>
                </a:cubicBezTo>
                <a:cubicBezTo>
                  <a:pt x="712" y="5786"/>
                  <a:pt x="842" y="6040"/>
                  <a:pt x="1031" y="6431"/>
                </a:cubicBezTo>
                <a:cubicBezTo>
                  <a:pt x="1488" y="6011"/>
                  <a:pt x="1920" y="5674"/>
                  <a:pt x="2275" y="5259"/>
                </a:cubicBezTo>
                <a:cubicBezTo>
                  <a:pt x="3299" y="4075"/>
                  <a:pt x="4552" y="3457"/>
                  <a:pt x="6045" y="3457"/>
                </a:cubicBezTo>
                <a:cubicBezTo>
                  <a:pt x="6218" y="3457"/>
                  <a:pt x="6395" y="3466"/>
                  <a:pt x="6574" y="3482"/>
                </a:cubicBezTo>
                <a:cubicBezTo>
                  <a:pt x="8339" y="3649"/>
                  <a:pt x="9766" y="4690"/>
                  <a:pt x="11299" y="5425"/>
                </a:cubicBezTo>
                <a:cubicBezTo>
                  <a:pt x="12873" y="6180"/>
                  <a:pt x="14466" y="6731"/>
                  <a:pt x="16176" y="6731"/>
                </a:cubicBezTo>
                <a:cubicBezTo>
                  <a:pt x="16596" y="6731"/>
                  <a:pt x="17023" y="6697"/>
                  <a:pt x="17459" y="6626"/>
                </a:cubicBezTo>
                <a:cubicBezTo>
                  <a:pt x="19170" y="6342"/>
                  <a:pt x="20632" y="5461"/>
                  <a:pt x="22106" y="4679"/>
                </a:cubicBezTo>
                <a:cubicBezTo>
                  <a:pt x="23545" y="3918"/>
                  <a:pt x="24959" y="3588"/>
                  <a:pt x="26357" y="3588"/>
                </a:cubicBezTo>
                <a:cubicBezTo>
                  <a:pt x="28136" y="3588"/>
                  <a:pt x="29888" y="4122"/>
                  <a:pt x="31628" y="4980"/>
                </a:cubicBezTo>
                <a:cubicBezTo>
                  <a:pt x="33281" y="5792"/>
                  <a:pt x="34956" y="6366"/>
                  <a:pt x="36804" y="6401"/>
                </a:cubicBezTo>
                <a:cubicBezTo>
                  <a:pt x="36895" y="6403"/>
                  <a:pt x="36987" y="6404"/>
                  <a:pt x="37078" y="6404"/>
                </a:cubicBezTo>
                <a:cubicBezTo>
                  <a:pt x="38800" y="6404"/>
                  <a:pt x="40478" y="6087"/>
                  <a:pt x="42098" y="5524"/>
                </a:cubicBezTo>
                <a:cubicBezTo>
                  <a:pt x="43525" y="5027"/>
                  <a:pt x="44910" y="4388"/>
                  <a:pt x="46332" y="3867"/>
                </a:cubicBezTo>
                <a:cubicBezTo>
                  <a:pt x="47263" y="3524"/>
                  <a:pt x="48180" y="3373"/>
                  <a:pt x="49081" y="3373"/>
                </a:cubicBezTo>
                <a:cubicBezTo>
                  <a:pt x="50763" y="3373"/>
                  <a:pt x="52392" y="3900"/>
                  <a:pt x="53965" y="4690"/>
                </a:cubicBezTo>
                <a:cubicBezTo>
                  <a:pt x="55854" y="5638"/>
                  <a:pt x="57832" y="6224"/>
                  <a:pt x="59893" y="6431"/>
                </a:cubicBezTo>
                <a:cubicBezTo>
                  <a:pt x="60181" y="6461"/>
                  <a:pt x="60467" y="6475"/>
                  <a:pt x="60752" y="6475"/>
                </a:cubicBezTo>
                <a:cubicBezTo>
                  <a:pt x="62636" y="6475"/>
                  <a:pt x="64438" y="5867"/>
                  <a:pt x="66193" y="5152"/>
                </a:cubicBezTo>
                <a:cubicBezTo>
                  <a:pt x="67827" y="4488"/>
                  <a:pt x="69439" y="3737"/>
                  <a:pt x="71114" y="3209"/>
                </a:cubicBezTo>
                <a:cubicBezTo>
                  <a:pt x="71913" y="2961"/>
                  <a:pt x="72716" y="2834"/>
                  <a:pt x="73521" y="2834"/>
                </a:cubicBezTo>
                <a:cubicBezTo>
                  <a:pt x="74518" y="2834"/>
                  <a:pt x="75516" y="3029"/>
                  <a:pt x="76509" y="3428"/>
                </a:cubicBezTo>
                <a:cubicBezTo>
                  <a:pt x="78362" y="4181"/>
                  <a:pt x="80257" y="4857"/>
                  <a:pt x="82164" y="5461"/>
                </a:cubicBezTo>
                <a:cubicBezTo>
                  <a:pt x="82944" y="5705"/>
                  <a:pt x="83793" y="5855"/>
                  <a:pt x="84617" y="5855"/>
                </a:cubicBezTo>
                <a:cubicBezTo>
                  <a:pt x="84687" y="5855"/>
                  <a:pt x="84758" y="5854"/>
                  <a:pt x="84829" y="5851"/>
                </a:cubicBezTo>
                <a:cubicBezTo>
                  <a:pt x="86884" y="5792"/>
                  <a:pt x="88696" y="4945"/>
                  <a:pt x="90454" y="3926"/>
                </a:cubicBezTo>
                <a:cubicBezTo>
                  <a:pt x="91855" y="3115"/>
                  <a:pt x="93344" y="2720"/>
                  <a:pt x="94866" y="2720"/>
                </a:cubicBezTo>
                <a:cubicBezTo>
                  <a:pt x="95680" y="2720"/>
                  <a:pt x="96504" y="2833"/>
                  <a:pt x="97329" y="3056"/>
                </a:cubicBezTo>
                <a:cubicBezTo>
                  <a:pt x="98986" y="3512"/>
                  <a:pt x="100563" y="4281"/>
                  <a:pt x="102173" y="4915"/>
                </a:cubicBezTo>
                <a:cubicBezTo>
                  <a:pt x="103685" y="5516"/>
                  <a:pt x="105187" y="6002"/>
                  <a:pt x="106859" y="6002"/>
                </a:cubicBezTo>
                <a:cubicBezTo>
                  <a:pt x="106935" y="6002"/>
                  <a:pt x="107011" y="6001"/>
                  <a:pt x="107087" y="5999"/>
                </a:cubicBezTo>
                <a:cubicBezTo>
                  <a:pt x="109243" y="5939"/>
                  <a:pt x="111067" y="5128"/>
                  <a:pt x="112796" y="3985"/>
                </a:cubicBezTo>
                <a:cubicBezTo>
                  <a:pt x="113984" y="3203"/>
                  <a:pt x="115187" y="2520"/>
                  <a:pt x="116656" y="2520"/>
                </a:cubicBezTo>
                <a:cubicBezTo>
                  <a:pt x="116711" y="2520"/>
                  <a:pt x="116766" y="2521"/>
                  <a:pt x="116822" y="2523"/>
                </a:cubicBezTo>
                <a:cubicBezTo>
                  <a:pt x="118380" y="2576"/>
                  <a:pt x="119771" y="3162"/>
                  <a:pt x="121039" y="3955"/>
                </a:cubicBezTo>
                <a:cubicBezTo>
                  <a:pt x="122247" y="4707"/>
                  <a:pt x="123324" y="5661"/>
                  <a:pt x="124455" y="6526"/>
                </a:cubicBezTo>
                <a:cubicBezTo>
                  <a:pt x="124761" y="6759"/>
                  <a:pt x="125060" y="6871"/>
                  <a:pt x="125329" y="6871"/>
                </a:cubicBezTo>
                <a:cubicBezTo>
                  <a:pt x="125804" y="6871"/>
                  <a:pt x="126183" y="6521"/>
                  <a:pt x="126339" y="5874"/>
                </a:cubicBezTo>
                <a:cubicBezTo>
                  <a:pt x="126357" y="5786"/>
                  <a:pt x="126570" y="5745"/>
                  <a:pt x="126705" y="5674"/>
                </a:cubicBezTo>
                <a:cubicBezTo>
                  <a:pt x="126724" y="4909"/>
                  <a:pt x="126226" y="4471"/>
                  <a:pt x="125611" y="4086"/>
                </a:cubicBezTo>
                <a:cubicBezTo>
                  <a:pt x="125084" y="3755"/>
                  <a:pt x="124581" y="3381"/>
                  <a:pt x="124070" y="3020"/>
                </a:cubicBezTo>
                <a:cubicBezTo>
                  <a:pt x="123277" y="2452"/>
                  <a:pt x="122507" y="1842"/>
                  <a:pt x="121690" y="1321"/>
                </a:cubicBezTo>
                <a:cubicBezTo>
                  <a:pt x="121517" y="1213"/>
                  <a:pt x="121299" y="1023"/>
                  <a:pt x="121064" y="1023"/>
                </a:cubicBezTo>
                <a:cubicBezTo>
                  <a:pt x="120937" y="1023"/>
                  <a:pt x="120805" y="1078"/>
                  <a:pt x="120672" y="1232"/>
                </a:cubicBezTo>
                <a:cubicBezTo>
                  <a:pt x="120668" y="1237"/>
                  <a:pt x="120660" y="1240"/>
                  <a:pt x="120650" y="1240"/>
                </a:cubicBezTo>
                <a:cubicBezTo>
                  <a:pt x="120598" y="1240"/>
                  <a:pt x="120481" y="1189"/>
                  <a:pt x="120416" y="1149"/>
                </a:cubicBezTo>
                <a:cubicBezTo>
                  <a:pt x="119984" y="894"/>
                  <a:pt x="119577" y="616"/>
                  <a:pt x="119132" y="391"/>
                </a:cubicBezTo>
                <a:cubicBezTo>
                  <a:pt x="118742" y="190"/>
                  <a:pt x="118355" y="4"/>
                  <a:pt x="117931" y="4"/>
                </a:cubicBezTo>
                <a:cubicBezTo>
                  <a:pt x="117704" y="4"/>
                  <a:pt x="117467" y="57"/>
                  <a:pt x="117213" y="189"/>
                </a:cubicBezTo>
                <a:cubicBezTo>
                  <a:pt x="117097" y="249"/>
                  <a:pt x="116959" y="268"/>
                  <a:pt x="116802" y="268"/>
                </a:cubicBezTo>
                <a:cubicBezTo>
                  <a:pt x="116535" y="268"/>
                  <a:pt x="116215" y="213"/>
                  <a:pt x="115857" y="213"/>
                </a:cubicBezTo>
                <a:cubicBezTo>
                  <a:pt x="116106" y="83"/>
                  <a:pt x="116188" y="42"/>
                  <a:pt x="116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uadroTexto 2">
            <a:extLst>
              <a:ext uri="{FF2B5EF4-FFF2-40B4-BE49-F238E27FC236}">
                <a16:creationId xmlns:a16="http://schemas.microsoft.com/office/drawing/2014/main" id="{4A3F390B-AAF6-8223-CDFE-F9249435AFB3}"/>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4" name="Imagen 3">
            <a:extLst>
              <a:ext uri="{FF2B5EF4-FFF2-40B4-BE49-F238E27FC236}">
                <a16:creationId xmlns:a16="http://schemas.microsoft.com/office/drawing/2014/main" id="{8822B422-CD10-4E22-9D17-E35ADD22D6B3}"/>
              </a:ext>
            </a:extLst>
          </p:cNvPr>
          <p:cNvPicPr>
            <a:picLocks noChangeAspect="1"/>
          </p:cNvPicPr>
          <p:nvPr/>
        </p:nvPicPr>
        <p:blipFill>
          <a:blip r:embed="rId4"/>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2740948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945E13AF-1F34-8368-0189-8F8F7F8BD051}"/>
              </a:ext>
            </a:extLst>
          </p:cNvPr>
          <p:cNvSpPr>
            <a:spLocks noGrp="1"/>
          </p:cNvSpPr>
          <p:nvPr>
            <p:ph type="subTitle" idx="2"/>
          </p:nvPr>
        </p:nvSpPr>
        <p:spPr>
          <a:xfrm>
            <a:off x="926830" y="1886477"/>
            <a:ext cx="3281400" cy="425700"/>
          </a:xfrm>
        </p:spPr>
        <p:txBody>
          <a:bodyPr/>
          <a:lstStyle/>
          <a:p>
            <a:r>
              <a:rPr lang="es-ES" dirty="0"/>
              <a:t>Código</a:t>
            </a:r>
          </a:p>
        </p:txBody>
      </p:sp>
      <p:sp>
        <p:nvSpPr>
          <p:cNvPr id="4" name="Subtítulo 3">
            <a:extLst>
              <a:ext uri="{FF2B5EF4-FFF2-40B4-BE49-F238E27FC236}">
                <a16:creationId xmlns:a16="http://schemas.microsoft.com/office/drawing/2014/main" id="{A0B7D7A2-64E7-5B3D-E3EF-441FCA6BA2EB}"/>
              </a:ext>
            </a:extLst>
          </p:cNvPr>
          <p:cNvSpPr>
            <a:spLocks noGrp="1"/>
          </p:cNvSpPr>
          <p:nvPr>
            <p:ph type="subTitle" idx="3"/>
          </p:nvPr>
        </p:nvSpPr>
        <p:spPr>
          <a:xfrm>
            <a:off x="1059245" y="2944152"/>
            <a:ext cx="3281400" cy="1018800"/>
          </a:xfrm>
        </p:spPr>
        <p:txBody>
          <a:bodyPr/>
          <a:lstStyle/>
          <a:p>
            <a:endParaRPr lang="es-ES" dirty="0"/>
          </a:p>
        </p:txBody>
      </p:sp>
      <p:sp>
        <p:nvSpPr>
          <p:cNvPr id="5" name="Subtítulo 4">
            <a:extLst>
              <a:ext uri="{FF2B5EF4-FFF2-40B4-BE49-F238E27FC236}">
                <a16:creationId xmlns:a16="http://schemas.microsoft.com/office/drawing/2014/main" id="{03C93330-A56F-3FF1-B170-022EE354751F}"/>
              </a:ext>
            </a:extLst>
          </p:cNvPr>
          <p:cNvSpPr>
            <a:spLocks noGrp="1"/>
          </p:cNvSpPr>
          <p:nvPr>
            <p:ph type="subTitle" idx="4"/>
          </p:nvPr>
        </p:nvSpPr>
        <p:spPr>
          <a:xfrm>
            <a:off x="4714120" y="2944152"/>
            <a:ext cx="3281400" cy="1018800"/>
          </a:xfrm>
        </p:spPr>
        <p:txBody>
          <a:bodyPr/>
          <a:lstStyle/>
          <a:p>
            <a:endParaRPr lang="es-ES" dirty="0"/>
          </a:p>
        </p:txBody>
      </p:sp>
      <p:sp>
        <p:nvSpPr>
          <p:cNvPr id="7" name="CuadroTexto 6">
            <a:extLst>
              <a:ext uri="{FF2B5EF4-FFF2-40B4-BE49-F238E27FC236}">
                <a16:creationId xmlns:a16="http://schemas.microsoft.com/office/drawing/2014/main" id="{EBB26D29-1F52-908B-38A8-F9B837E72C75}"/>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sp>
        <p:nvSpPr>
          <p:cNvPr id="8" name="CuadroTexto 7">
            <a:extLst>
              <a:ext uri="{FF2B5EF4-FFF2-40B4-BE49-F238E27FC236}">
                <a16:creationId xmlns:a16="http://schemas.microsoft.com/office/drawing/2014/main" id="{03B38D54-2E18-E8B3-2C11-ED9D069FBDA5}"/>
              </a:ext>
            </a:extLst>
          </p:cNvPr>
          <p:cNvSpPr txBox="1"/>
          <p:nvPr/>
        </p:nvSpPr>
        <p:spPr>
          <a:xfrm>
            <a:off x="732646" y="822574"/>
            <a:ext cx="7819805" cy="1077218"/>
          </a:xfrm>
          <a:prstGeom prst="rect">
            <a:avLst/>
          </a:prstGeom>
          <a:noFill/>
        </p:spPr>
        <p:txBody>
          <a:bodyPr wrap="square" rtlCol="0">
            <a:spAutoFit/>
          </a:bodyPr>
          <a:lstStyle/>
          <a:p>
            <a:r>
              <a:rPr lang="es-ES" sz="1600" dirty="0">
                <a:latin typeface="Arimo" panose="020B0604020202020204" charset="0"/>
                <a:ea typeface="Arimo" panose="020B0604020202020204" charset="0"/>
                <a:cs typeface="Arimo" panose="020B0604020202020204" charset="0"/>
              </a:rPr>
              <a:t>El proyecto se ha realizado en HTML, CSS y JavaScript. Este consiste en una web de viajes en la que los usuarios encontrarán recomendaciones para sus viajes, actividades y los mejores destinos para viajar con sus mascotas. Además, para el diseño de imágenes he utilizado </a:t>
            </a:r>
            <a:r>
              <a:rPr lang="es-ES" sz="1600" dirty="0" err="1">
                <a:latin typeface="Arimo" panose="020B0604020202020204" charset="0"/>
                <a:ea typeface="Arimo" panose="020B0604020202020204" charset="0"/>
                <a:cs typeface="Arimo" panose="020B0604020202020204" charset="0"/>
              </a:rPr>
              <a:t>PhotoShop</a:t>
            </a:r>
            <a:r>
              <a:rPr lang="es-ES" sz="1600" dirty="0">
                <a:latin typeface="Arimo" panose="020B0604020202020204" charset="0"/>
                <a:ea typeface="Arimo" panose="020B0604020202020204" charset="0"/>
                <a:cs typeface="Arimo" panose="020B0604020202020204" charset="0"/>
              </a:rPr>
              <a:t>.</a:t>
            </a:r>
          </a:p>
        </p:txBody>
      </p:sp>
      <p:pic>
        <p:nvPicPr>
          <p:cNvPr id="11" name="Imagen 10">
            <a:extLst>
              <a:ext uri="{FF2B5EF4-FFF2-40B4-BE49-F238E27FC236}">
                <a16:creationId xmlns:a16="http://schemas.microsoft.com/office/drawing/2014/main" id="{F27A8FA3-3E16-99E6-C7AD-A7B18DBB3770}"/>
              </a:ext>
            </a:extLst>
          </p:cNvPr>
          <p:cNvPicPr>
            <a:picLocks noChangeAspect="1"/>
          </p:cNvPicPr>
          <p:nvPr/>
        </p:nvPicPr>
        <p:blipFill>
          <a:blip r:embed="rId2"/>
          <a:stretch>
            <a:fillRect/>
          </a:stretch>
        </p:blipFill>
        <p:spPr>
          <a:xfrm>
            <a:off x="681751" y="2215779"/>
            <a:ext cx="3900077" cy="1995057"/>
          </a:xfrm>
          <a:prstGeom prst="rect">
            <a:avLst/>
          </a:prstGeom>
        </p:spPr>
      </p:pic>
      <p:sp>
        <p:nvSpPr>
          <p:cNvPr id="12" name="Subtítulo 2">
            <a:extLst>
              <a:ext uri="{FF2B5EF4-FFF2-40B4-BE49-F238E27FC236}">
                <a16:creationId xmlns:a16="http://schemas.microsoft.com/office/drawing/2014/main" id="{362562AB-4112-5087-646A-36A61D0515D1}"/>
              </a:ext>
            </a:extLst>
          </p:cNvPr>
          <p:cNvSpPr txBox="1">
            <a:spLocks/>
          </p:cNvSpPr>
          <p:nvPr/>
        </p:nvSpPr>
        <p:spPr>
          <a:xfrm>
            <a:off x="4714120" y="1927746"/>
            <a:ext cx="3281400" cy="42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200" b="0" i="0" u="none" strike="noStrike" cap="none">
                <a:solidFill>
                  <a:schemeClr val="dk1"/>
                </a:solidFill>
                <a:latin typeface="Poppins ExtraBold"/>
                <a:ea typeface="Poppins ExtraBold"/>
                <a:cs typeface="Poppins ExtraBold"/>
                <a:sym typeface="Poppins Extra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s-ES" dirty="0"/>
              <a:t>Respuesta</a:t>
            </a:r>
          </a:p>
        </p:txBody>
      </p:sp>
      <p:pic>
        <p:nvPicPr>
          <p:cNvPr id="14" name="Imagen 13">
            <a:extLst>
              <a:ext uri="{FF2B5EF4-FFF2-40B4-BE49-F238E27FC236}">
                <a16:creationId xmlns:a16="http://schemas.microsoft.com/office/drawing/2014/main" id="{F4F0E710-70A5-3D44-A9C4-3DD004B3C061}"/>
              </a:ext>
            </a:extLst>
          </p:cNvPr>
          <p:cNvPicPr>
            <a:picLocks noChangeAspect="1"/>
          </p:cNvPicPr>
          <p:nvPr/>
        </p:nvPicPr>
        <p:blipFill>
          <a:blip r:embed="rId3"/>
          <a:stretch>
            <a:fillRect/>
          </a:stretch>
        </p:blipFill>
        <p:spPr>
          <a:xfrm>
            <a:off x="4642549" y="2220806"/>
            <a:ext cx="4035958" cy="1985002"/>
          </a:xfrm>
          <a:prstGeom prst="rect">
            <a:avLst/>
          </a:prstGeom>
        </p:spPr>
      </p:pic>
      <p:pic>
        <p:nvPicPr>
          <p:cNvPr id="15" name="Imagen 14">
            <a:extLst>
              <a:ext uri="{FF2B5EF4-FFF2-40B4-BE49-F238E27FC236}">
                <a16:creationId xmlns:a16="http://schemas.microsoft.com/office/drawing/2014/main" id="{5F45B2E7-5616-9980-3AAF-556DC3E4A32C}"/>
              </a:ext>
            </a:extLst>
          </p:cNvPr>
          <p:cNvPicPr>
            <a:picLocks noChangeAspect="1"/>
          </p:cNvPicPr>
          <p:nvPr/>
        </p:nvPicPr>
        <p:blipFill>
          <a:blip r:embed="rId4"/>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354750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30"/>
          <p:cNvSpPr txBox="1">
            <a:spLocks noGrp="1"/>
          </p:cNvSpPr>
          <p:nvPr>
            <p:ph type="title"/>
          </p:nvPr>
        </p:nvSpPr>
        <p:spPr>
          <a:xfrm>
            <a:off x="789450" y="2556375"/>
            <a:ext cx="40305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Colores y tipografía</a:t>
            </a:r>
            <a:endParaRPr dirty="0"/>
          </a:p>
        </p:txBody>
      </p:sp>
      <p:sp>
        <p:nvSpPr>
          <p:cNvPr id="250" name="Google Shape;250;p30"/>
          <p:cNvSpPr txBox="1">
            <a:spLocks noGrp="1"/>
          </p:cNvSpPr>
          <p:nvPr>
            <p:ph type="title" idx="2"/>
          </p:nvPr>
        </p:nvSpPr>
        <p:spPr>
          <a:xfrm>
            <a:off x="3551550" y="722327"/>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251" name="Google Shape;251;p30"/>
          <p:cNvPicPr preferRelativeResize="0"/>
          <p:nvPr/>
        </p:nvPicPr>
        <p:blipFill>
          <a:blip r:embed="rId3"/>
          <a:srcRect l="8796" r="8796"/>
          <a:stretch/>
        </p:blipFill>
        <p:spPr>
          <a:xfrm>
            <a:off x="5349250" y="1229688"/>
            <a:ext cx="2659500" cy="2684100"/>
          </a:xfrm>
          <a:prstGeom prst="ellipse">
            <a:avLst/>
          </a:prstGeom>
          <a:noFill/>
          <a:ln>
            <a:noFill/>
          </a:ln>
        </p:spPr>
      </p:pic>
      <p:sp>
        <p:nvSpPr>
          <p:cNvPr id="252" name="Google Shape;252;p30"/>
          <p:cNvSpPr/>
          <p:nvPr/>
        </p:nvSpPr>
        <p:spPr>
          <a:xfrm rot="654391">
            <a:off x="5691550" y="1035721"/>
            <a:ext cx="1505393" cy="734347"/>
          </a:xfrm>
          <a:custGeom>
            <a:avLst/>
            <a:gdLst/>
            <a:ahLst/>
            <a:cxnLst/>
            <a:rect l="l" t="t" r="r" b="b"/>
            <a:pathLst>
              <a:path w="60218" h="29375" extrusionOk="0">
                <a:moveTo>
                  <a:pt x="35355" y="1"/>
                </a:moveTo>
                <a:cubicBezTo>
                  <a:pt x="34283" y="1"/>
                  <a:pt x="33211" y="35"/>
                  <a:pt x="32139" y="43"/>
                </a:cubicBezTo>
                <a:cubicBezTo>
                  <a:pt x="29839" y="59"/>
                  <a:pt x="27547" y="26"/>
                  <a:pt x="25256" y="100"/>
                </a:cubicBezTo>
                <a:cubicBezTo>
                  <a:pt x="23374" y="157"/>
                  <a:pt x="21499" y="305"/>
                  <a:pt x="19633" y="509"/>
                </a:cubicBezTo>
                <a:cubicBezTo>
                  <a:pt x="18373" y="640"/>
                  <a:pt x="17105" y="845"/>
                  <a:pt x="15885" y="1172"/>
                </a:cubicBezTo>
                <a:cubicBezTo>
                  <a:pt x="13864" y="1704"/>
                  <a:pt x="12612" y="3153"/>
                  <a:pt x="11826" y="5027"/>
                </a:cubicBezTo>
                <a:cubicBezTo>
                  <a:pt x="11507" y="5796"/>
                  <a:pt x="11253" y="6582"/>
                  <a:pt x="10983" y="7367"/>
                </a:cubicBezTo>
                <a:cubicBezTo>
                  <a:pt x="10598" y="8546"/>
                  <a:pt x="10197" y="9716"/>
                  <a:pt x="9862" y="10903"/>
                </a:cubicBezTo>
                <a:cubicBezTo>
                  <a:pt x="9444" y="12343"/>
                  <a:pt x="9093" y="13792"/>
                  <a:pt x="8692" y="15248"/>
                </a:cubicBezTo>
                <a:cubicBezTo>
                  <a:pt x="8405" y="16304"/>
                  <a:pt x="8102" y="17335"/>
                  <a:pt x="7816" y="18375"/>
                </a:cubicBezTo>
                <a:cubicBezTo>
                  <a:pt x="7611" y="19144"/>
                  <a:pt x="7415" y="19921"/>
                  <a:pt x="7177" y="20683"/>
                </a:cubicBezTo>
                <a:cubicBezTo>
                  <a:pt x="7138" y="20786"/>
                  <a:pt x="6906" y="20904"/>
                  <a:pt x="6766" y="20904"/>
                </a:cubicBezTo>
                <a:cubicBezTo>
                  <a:pt x="6761" y="20904"/>
                  <a:pt x="6756" y="20904"/>
                  <a:pt x="6752" y="20904"/>
                </a:cubicBezTo>
                <a:cubicBezTo>
                  <a:pt x="6195" y="20887"/>
                  <a:pt x="5655" y="20805"/>
                  <a:pt x="5107" y="20764"/>
                </a:cubicBezTo>
                <a:cubicBezTo>
                  <a:pt x="5080" y="20763"/>
                  <a:pt x="5053" y="20762"/>
                  <a:pt x="5025" y="20762"/>
                </a:cubicBezTo>
                <a:cubicBezTo>
                  <a:pt x="4745" y="20762"/>
                  <a:pt x="4459" y="20840"/>
                  <a:pt x="4182" y="20840"/>
                </a:cubicBezTo>
                <a:cubicBezTo>
                  <a:pt x="3941" y="20840"/>
                  <a:pt x="3708" y="20781"/>
                  <a:pt x="3495" y="20560"/>
                </a:cubicBezTo>
                <a:cubicBezTo>
                  <a:pt x="3493" y="20557"/>
                  <a:pt x="3491" y="20555"/>
                  <a:pt x="3487" y="20555"/>
                </a:cubicBezTo>
                <a:cubicBezTo>
                  <a:pt x="3472" y="20555"/>
                  <a:pt x="3439" y="20581"/>
                  <a:pt x="3413" y="20601"/>
                </a:cubicBezTo>
                <a:cubicBezTo>
                  <a:pt x="3470" y="20650"/>
                  <a:pt x="3519" y="20707"/>
                  <a:pt x="3675" y="20871"/>
                </a:cubicBezTo>
                <a:cubicBezTo>
                  <a:pt x="2979" y="20822"/>
                  <a:pt x="2406" y="20781"/>
                  <a:pt x="1760" y="20732"/>
                </a:cubicBezTo>
                <a:cubicBezTo>
                  <a:pt x="1882" y="20601"/>
                  <a:pt x="1915" y="20568"/>
                  <a:pt x="1964" y="20503"/>
                </a:cubicBezTo>
                <a:lnTo>
                  <a:pt x="1964" y="20503"/>
                </a:lnTo>
                <a:cubicBezTo>
                  <a:pt x="1508" y="20523"/>
                  <a:pt x="1216" y="21017"/>
                  <a:pt x="724" y="21017"/>
                </a:cubicBezTo>
                <a:cubicBezTo>
                  <a:pt x="616" y="21017"/>
                  <a:pt x="499" y="20993"/>
                  <a:pt x="368" y="20936"/>
                </a:cubicBezTo>
                <a:cubicBezTo>
                  <a:pt x="205" y="21345"/>
                  <a:pt x="0" y="21796"/>
                  <a:pt x="0" y="22377"/>
                </a:cubicBezTo>
                <a:cubicBezTo>
                  <a:pt x="0" y="23064"/>
                  <a:pt x="532" y="23318"/>
                  <a:pt x="900" y="23784"/>
                </a:cubicBezTo>
                <a:cubicBezTo>
                  <a:pt x="696" y="23792"/>
                  <a:pt x="565" y="23801"/>
                  <a:pt x="409" y="23809"/>
                </a:cubicBezTo>
                <a:cubicBezTo>
                  <a:pt x="426" y="23891"/>
                  <a:pt x="442" y="23973"/>
                  <a:pt x="458" y="24038"/>
                </a:cubicBezTo>
                <a:cubicBezTo>
                  <a:pt x="1113" y="24177"/>
                  <a:pt x="1760" y="24365"/>
                  <a:pt x="2414" y="24447"/>
                </a:cubicBezTo>
                <a:cubicBezTo>
                  <a:pt x="3937" y="24627"/>
                  <a:pt x="5467" y="24758"/>
                  <a:pt x="6997" y="24906"/>
                </a:cubicBezTo>
                <a:cubicBezTo>
                  <a:pt x="8692" y="25061"/>
                  <a:pt x="10394" y="25208"/>
                  <a:pt x="12096" y="25347"/>
                </a:cubicBezTo>
                <a:cubicBezTo>
                  <a:pt x="12775" y="25397"/>
                  <a:pt x="13446" y="25372"/>
                  <a:pt x="14126" y="25437"/>
                </a:cubicBezTo>
                <a:cubicBezTo>
                  <a:pt x="15018" y="25511"/>
                  <a:pt x="15902" y="25642"/>
                  <a:pt x="16794" y="25732"/>
                </a:cubicBezTo>
                <a:cubicBezTo>
                  <a:pt x="17023" y="25765"/>
                  <a:pt x="17244" y="25740"/>
                  <a:pt x="17473" y="25765"/>
                </a:cubicBezTo>
                <a:cubicBezTo>
                  <a:pt x="18586" y="25879"/>
                  <a:pt x="19691" y="26019"/>
                  <a:pt x="20804" y="26125"/>
                </a:cubicBezTo>
                <a:cubicBezTo>
                  <a:pt x="21589" y="26190"/>
                  <a:pt x="22383" y="26174"/>
                  <a:pt x="23161" y="26256"/>
                </a:cubicBezTo>
                <a:cubicBezTo>
                  <a:pt x="24527" y="26387"/>
                  <a:pt x="25902" y="26616"/>
                  <a:pt x="27269" y="26722"/>
                </a:cubicBezTo>
                <a:cubicBezTo>
                  <a:pt x="28750" y="26845"/>
                  <a:pt x="30240" y="26861"/>
                  <a:pt x="31713" y="26968"/>
                </a:cubicBezTo>
                <a:cubicBezTo>
                  <a:pt x="33006" y="27074"/>
                  <a:pt x="34299" y="27254"/>
                  <a:pt x="35584" y="27393"/>
                </a:cubicBezTo>
                <a:cubicBezTo>
                  <a:pt x="37564" y="27582"/>
                  <a:pt x="39545" y="27786"/>
                  <a:pt x="41517" y="27966"/>
                </a:cubicBezTo>
                <a:cubicBezTo>
                  <a:pt x="42851" y="28089"/>
                  <a:pt x="44193" y="28155"/>
                  <a:pt x="45519" y="28269"/>
                </a:cubicBezTo>
                <a:cubicBezTo>
                  <a:pt x="47410" y="28425"/>
                  <a:pt x="49292" y="28588"/>
                  <a:pt x="51191" y="28760"/>
                </a:cubicBezTo>
                <a:cubicBezTo>
                  <a:pt x="52296" y="28867"/>
                  <a:pt x="53400" y="28997"/>
                  <a:pt x="54505" y="29088"/>
                </a:cubicBezTo>
                <a:cubicBezTo>
                  <a:pt x="55610" y="29178"/>
                  <a:pt x="56723" y="29178"/>
                  <a:pt x="57820" y="29358"/>
                </a:cubicBezTo>
                <a:cubicBezTo>
                  <a:pt x="57890" y="29369"/>
                  <a:pt x="57958" y="29374"/>
                  <a:pt x="58023" y="29374"/>
                </a:cubicBezTo>
                <a:cubicBezTo>
                  <a:pt x="58522" y="29374"/>
                  <a:pt x="58893" y="29078"/>
                  <a:pt x="59342" y="29006"/>
                </a:cubicBezTo>
                <a:cubicBezTo>
                  <a:pt x="59416" y="28989"/>
                  <a:pt x="59506" y="28924"/>
                  <a:pt x="59547" y="28850"/>
                </a:cubicBezTo>
                <a:cubicBezTo>
                  <a:pt x="60005" y="28138"/>
                  <a:pt x="60218" y="27369"/>
                  <a:pt x="59915" y="26542"/>
                </a:cubicBezTo>
                <a:cubicBezTo>
                  <a:pt x="59841" y="26370"/>
                  <a:pt x="59702" y="26215"/>
                  <a:pt x="59547" y="26002"/>
                </a:cubicBezTo>
                <a:lnTo>
                  <a:pt x="59547" y="26002"/>
                </a:lnTo>
                <a:cubicBezTo>
                  <a:pt x="59727" y="26027"/>
                  <a:pt x="59866" y="26043"/>
                  <a:pt x="60078" y="26068"/>
                </a:cubicBezTo>
                <a:cubicBezTo>
                  <a:pt x="59055" y="25233"/>
                  <a:pt x="57885" y="25347"/>
                  <a:pt x="56789" y="25241"/>
                </a:cubicBezTo>
                <a:cubicBezTo>
                  <a:pt x="56117" y="25183"/>
                  <a:pt x="55452" y="25061"/>
                  <a:pt x="54784" y="25061"/>
                </a:cubicBezTo>
                <a:cubicBezTo>
                  <a:pt x="54327" y="25061"/>
                  <a:pt x="53870" y="25118"/>
                  <a:pt x="53409" y="25290"/>
                </a:cubicBezTo>
                <a:cubicBezTo>
                  <a:pt x="53400" y="25249"/>
                  <a:pt x="53400" y="25200"/>
                  <a:pt x="53384" y="25159"/>
                </a:cubicBezTo>
                <a:cubicBezTo>
                  <a:pt x="53482" y="25110"/>
                  <a:pt x="53572" y="25061"/>
                  <a:pt x="53711" y="24979"/>
                </a:cubicBezTo>
                <a:cubicBezTo>
                  <a:pt x="53425" y="24955"/>
                  <a:pt x="53212" y="24946"/>
                  <a:pt x="52950" y="24922"/>
                </a:cubicBezTo>
                <a:lnTo>
                  <a:pt x="52950" y="24103"/>
                </a:lnTo>
                <a:cubicBezTo>
                  <a:pt x="52950" y="23531"/>
                  <a:pt x="52983" y="22958"/>
                  <a:pt x="52942" y="22401"/>
                </a:cubicBezTo>
                <a:cubicBezTo>
                  <a:pt x="52795" y="20535"/>
                  <a:pt x="52615" y="18686"/>
                  <a:pt x="52467" y="16820"/>
                </a:cubicBezTo>
                <a:cubicBezTo>
                  <a:pt x="52377" y="15609"/>
                  <a:pt x="52345" y="14397"/>
                  <a:pt x="52214" y="13194"/>
                </a:cubicBezTo>
                <a:cubicBezTo>
                  <a:pt x="52058" y="11852"/>
                  <a:pt x="51821" y="10518"/>
                  <a:pt x="51616" y="9184"/>
                </a:cubicBezTo>
                <a:cubicBezTo>
                  <a:pt x="51567" y="8816"/>
                  <a:pt x="51551" y="8448"/>
                  <a:pt x="51453" y="8087"/>
                </a:cubicBezTo>
                <a:cubicBezTo>
                  <a:pt x="51109" y="6729"/>
                  <a:pt x="50716" y="5362"/>
                  <a:pt x="50340" y="3955"/>
                </a:cubicBezTo>
                <a:cubicBezTo>
                  <a:pt x="50143" y="4086"/>
                  <a:pt x="50094" y="4118"/>
                  <a:pt x="49996" y="4192"/>
                </a:cubicBezTo>
                <a:cubicBezTo>
                  <a:pt x="49996" y="3914"/>
                  <a:pt x="50078" y="3668"/>
                  <a:pt x="49980" y="3513"/>
                </a:cubicBezTo>
                <a:cubicBezTo>
                  <a:pt x="49718" y="3054"/>
                  <a:pt x="49448" y="2539"/>
                  <a:pt x="49063" y="2195"/>
                </a:cubicBezTo>
                <a:cubicBezTo>
                  <a:pt x="47786" y="1049"/>
                  <a:pt x="46289" y="305"/>
                  <a:pt x="44537" y="198"/>
                </a:cubicBezTo>
                <a:cubicBezTo>
                  <a:pt x="43260" y="116"/>
                  <a:pt x="41976" y="116"/>
                  <a:pt x="40691" y="84"/>
                </a:cubicBezTo>
                <a:cubicBezTo>
                  <a:pt x="40558" y="81"/>
                  <a:pt x="40425" y="80"/>
                  <a:pt x="40292" y="80"/>
                </a:cubicBezTo>
                <a:cubicBezTo>
                  <a:pt x="39772" y="80"/>
                  <a:pt x="39252" y="95"/>
                  <a:pt x="38729" y="95"/>
                </a:cubicBezTo>
                <a:cubicBezTo>
                  <a:pt x="38497" y="95"/>
                  <a:pt x="38264" y="92"/>
                  <a:pt x="38031" y="84"/>
                </a:cubicBezTo>
                <a:cubicBezTo>
                  <a:pt x="37245" y="67"/>
                  <a:pt x="36460" y="2"/>
                  <a:pt x="35674" y="2"/>
                </a:cubicBezTo>
                <a:cubicBezTo>
                  <a:pt x="35568" y="1"/>
                  <a:pt x="35462" y="1"/>
                  <a:pt x="35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6287250" y="2649685"/>
            <a:ext cx="929325" cy="476875"/>
          </a:xfrm>
          <a:custGeom>
            <a:avLst/>
            <a:gdLst/>
            <a:ahLst/>
            <a:cxnLst/>
            <a:rect l="l" t="t" r="r" b="b"/>
            <a:pathLst>
              <a:path w="37173" h="19075" extrusionOk="0">
                <a:moveTo>
                  <a:pt x="3714" y="1"/>
                </a:moveTo>
                <a:cubicBezTo>
                  <a:pt x="3192" y="1"/>
                  <a:pt x="2706" y="161"/>
                  <a:pt x="2292" y="499"/>
                </a:cubicBezTo>
                <a:cubicBezTo>
                  <a:pt x="1703" y="974"/>
                  <a:pt x="1278" y="1743"/>
                  <a:pt x="1024" y="2455"/>
                </a:cubicBezTo>
                <a:cubicBezTo>
                  <a:pt x="680" y="3396"/>
                  <a:pt x="508" y="4411"/>
                  <a:pt x="386" y="5409"/>
                </a:cubicBezTo>
                <a:cubicBezTo>
                  <a:pt x="189" y="6956"/>
                  <a:pt x="1" y="8511"/>
                  <a:pt x="1" y="10058"/>
                </a:cubicBezTo>
                <a:cubicBezTo>
                  <a:pt x="1" y="11302"/>
                  <a:pt x="91" y="12554"/>
                  <a:pt x="377" y="13798"/>
                </a:cubicBezTo>
                <a:cubicBezTo>
                  <a:pt x="631" y="14927"/>
                  <a:pt x="1335" y="15435"/>
                  <a:pt x="2219" y="15844"/>
                </a:cubicBezTo>
                <a:cubicBezTo>
                  <a:pt x="2644" y="16040"/>
                  <a:pt x="3176" y="16065"/>
                  <a:pt x="3659" y="16073"/>
                </a:cubicBezTo>
                <a:cubicBezTo>
                  <a:pt x="4591" y="16082"/>
                  <a:pt x="5523" y="16094"/>
                  <a:pt x="6454" y="16094"/>
                </a:cubicBezTo>
                <a:cubicBezTo>
                  <a:pt x="7190" y="16094"/>
                  <a:pt x="7926" y="16087"/>
                  <a:pt x="8660" y="16065"/>
                </a:cubicBezTo>
                <a:cubicBezTo>
                  <a:pt x="9666" y="16040"/>
                  <a:pt x="10665" y="15901"/>
                  <a:pt x="11671" y="15787"/>
                </a:cubicBezTo>
                <a:cubicBezTo>
                  <a:pt x="12702" y="15672"/>
                  <a:pt x="13734" y="15582"/>
                  <a:pt x="14748" y="15377"/>
                </a:cubicBezTo>
                <a:cubicBezTo>
                  <a:pt x="14913" y="15346"/>
                  <a:pt x="15067" y="15329"/>
                  <a:pt x="15213" y="15329"/>
                </a:cubicBezTo>
                <a:cubicBezTo>
                  <a:pt x="15675" y="15329"/>
                  <a:pt x="16047" y="15499"/>
                  <a:pt x="16377" y="15909"/>
                </a:cubicBezTo>
                <a:cubicBezTo>
                  <a:pt x="16434" y="15991"/>
                  <a:pt x="16549" y="16065"/>
                  <a:pt x="16655" y="16089"/>
                </a:cubicBezTo>
                <a:cubicBezTo>
                  <a:pt x="17171" y="16245"/>
                  <a:pt x="17686" y="16450"/>
                  <a:pt x="18210" y="16499"/>
                </a:cubicBezTo>
                <a:cubicBezTo>
                  <a:pt x="18433" y="16522"/>
                  <a:pt x="18662" y="16542"/>
                  <a:pt x="18889" y="16542"/>
                </a:cubicBezTo>
                <a:cubicBezTo>
                  <a:pt x="19312" y="16542"/>
                  <a:pt x="19731" y="16470"/>
                  <a:pt x="20109" y="16204"/>
                </a:cubicBezTo>
                <a:cubicBezTo>
                  <a:pt x="20444" y="15967"/>
                  <a:pt x="20755" y="15680"/>
                  <a:pt x="21099" y="15459"/>
                </a:cubicBezTo>
                <a:cubicBezTo>
                  <a:pt x="21183" y="15404"/>
                  <a:pt x="21319" y="15371"/>
                  <a:pt x="21439" y="15371"/>
                </a:cubicBezTo>
                <a:cubicBezTo>
                  <a:pt x="21495" y="15371"/>
                  <a:pt x="21548" y="15378"/>
                  <a:pt x="21590" y="15394"/>
                </a:cubicBezTo>
                <a:cubicBezTo>
                  <a:pt x="22269" y="15672"/>
                  <a:pt x="22924" y="16008"/>
                  <a:pt x="23595" y="16286"/>
                </a:cubicBezTo>
                <a:cubicBezTo>
                  <a:pt x="24520" y="16662"/>
                  <a:pt x="25461" y="17006"/>
                  <a:pt x="26402" y="17342"/>
                </a:cubicBezTo>
                <a:cubicBezTo>
                  <a:pt x="27933" y="17890"/>
                  <a:pt x="29422" y="18627"/>
                  <a:pt x="31067" y="18807"/>
                </a:cubicBezTo>
                <a:cubicBezTo>
                  <a:pt x="31794" y="18884"/>
                  <a:pt x="32514" y="19075"/>
                  <a:pt x="33248" y="19075"/>
                </a:cubicBezTo>
                <a:cubicBezTo>
                  <a:pt x="33680" y="19075"/>
                  <a:pt x="34116" y="19009"/>
                  <a:pt x="34562" y="18815"/>
                </a:cubicBezTo>
                <a:cubicBezTo>
                  <a:pt x="35372" y="18463"/>
                  <a:pt x="35928" y="17841"/>
                  <a:pt x="36133" y="17153"/>
                </a:cubicBezTo>
                <a:cubicBezTo>
                  <a:pt x="36567" y="15664"/>
                  <a:pt x="36829" y="14101"/>
                  <a:pt x="37041" y="12546"/>
                </a:cubicBezTo>
                <a:cubicBezTo>
                  <a:pt x="37172" y="11588"/>
                  <a:pt x="37156" y="10598"/>
                  <a:pt x="37123" y="9624"/>
                </a:cubicBezTo>
                <a:cubicBezTo>
                  <a:pt x="37074" y="7922"/>
                  <a:pt x="37082" y="6187"/>
                  <a:pt x="35912" y="4714"/>
                </a:cubicBezTo>
                <a:cubicBezTo>
                  <a:pt x="35356" y="4002"/>
                  <a:pt x="34758" y="3323"/>
                  <a:pt x="33842" y="3232"/>
                </a:cubicBezTo>
                <a:cubicBezTo>
                  <a:pt x="33670" y="3218"/>
                  <a:pt x="33492" y="3210"/>
                  <a:pt x="33312" y="3210"/>
                </a:cubicBezTo>
                <a:cubicBezTo>
                  <a:pt x="32772" y="3210"/>
                  <a:pt x="32217" y="3284"/>
                  <a:pt x="31763" y="3486"/>
                </a:cubicBezTo>
                <a:cubicBezTo>
                  <a:pt x="29913" y="4337"/>
                  <a:pt x="28088" y="5270"/>
                  <a:pt x="26320" y="6285"/>
                </a:cubicBezTo>
                <a:cubicBezTo>
                  <a:pt x="25134" y="6956"/>
                  <a:pt x="24045" y="7816"/>
                  <a:pt x="22924" y="8601"/>
                </a:cubicBezTo>
                <a:cubicBezTo>
                  <a:pt x="22769" y="8716"/>
                  <a:pt x="22646" y="8879"/>
                  <a:pt x="22548" y="9043"/>
                </a:cubicBezTo>
                <a:cubicBezTo>
                  <a:pt x="22355" y="9359"/>
                  <a:pt x="21954" y="9535"/>
                  <a:pt x="21574" y="9535"/>
                </a:cubicBezTo>
                <a:cubicBezTo>
                  <a:pt x="21325" y="9535"/>
                  <a:pt x="21085" y="9459"/>
                  <a:pt x="20919" y="9297"/>
                </a:cubicBezTo>
                <a:cubicBezTo>
                  <a:pt x="20354" y="8758"/>
                  <a:pt x="19715" y="8414"/>
                  <a:pt x="18981" y="8414"/>
                </a:cubicBezTo>
                <a:cubicBezTo>
                  <a:pt x="18801" y="8414"/>
                  <a:pt x="18615" y="8435"/>
                  <a:pt x="18423" y="8478"/>
                </a:cubicBezTo>
                <a:cubicBezTo>
                  <a:pt x="17605" y="8675"/>
                  <a:pt x="16795" y="8953"/>
                  <a:pt x="15937" y="9206"/>
                </a:cubicBezTo>
                <a:lnTo>
                  <a:pt x="15937" y="9206"/>
                </a:lnTo>
                <a:cubicBezTo>
                  <a:pt x="15940" y="9196"/>
                  <a:pt x="15926" y="9115"/>
                  <a:pt x="15919" y="9027"/>
                </a:cubicBezTo>
                <a:cubicBezTo>
                  <a:pt x="15108" y="8249"/>
                  <a:pt x="14306" y="7455"/>
                  <a:pt x="13488" y="6702"/>
                </a:cubicBezTo>
                <a:cubicBezTo>
                  <a:pt x="12400" y="5696"/>
                  <a:pt x="11344" y="4632"/>
                  <a:pt x="10157" y="3748"/>
                </a:cubicBezTo>
                <a:cubicBezTo>
                  <a:pt x="8471" y="2480"/>
                  <a:pt x="6892" y="1056"/>
                  <a:pt x="4887" y="245"/>
                </a:cubicBezTo>
                <a:cubicBezTo>
                  <a:pt x="4486" y="84"/>
                  <a:pt x="4090" y="1"/>
                  <a:pt x="3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5197175" y="1731200"/>
            <a:ext cx="563075" cy="349300"/>
          </a:xfrm>
          <a:custGeom>
            <a:avLst/>
            <a:gdLst/>
            <a:ahLst/>
            <a:cxnLst/>
            <a:rect l="l" t="t" r="r" b="b"/>
            <a:pathLst>
              <a:path w="22523" h="13972" extrusionOk="0">
                <a:moveTo>
                  <a:pt x="21428" y="0"/>
                </a:moveTo>
                <a:cubicBezTo>
                  <a:pt x="21335" y="0"/>
                  <a:pt x="21247" y="20"/>
                  <a:pt x="21172" y="63"/>
                </a:cubicBezTo>
                <a:cubicBezTo>
                  <a:pt x="20730" y="309"/>
                  <a:pt x="20354" y="636"/>
                  <a:pt x="20141" y="1119"/>
                </a:cubicBezTo>
                <a:cubicBezTo>
                  <a:pt x="19977" y="1487"/>
                  <a:pt x="19805" y="1847"/>
                  <a:pt x="19609" y="2183"/>
                </a:cubicBezTo>
                <a:cubicBezTo>
                  <a:pt x="18951" y="3316"/>
                  <a:pt x="18045" y="3877"/>
                  <a:pt x="16963" y="3877"/>
                </a:cubicBezTo>
                <a:cubicBezTo>
                  <a:pt x="16498" y="3877"/>
                  <a:pt x="16000" y="3773"/>
                  <a:pt x="15476" y="3566"/>
                </a:cubicBezTo>
                <a:cubicBezTo>
                  <a:pt x="15035" y="3388"/>
                  <a:pt x="14577" y="3299"/>
                  <a:pt x="14115" y="3299"/>
                </a:cubicBezTo>
                <a:cubicBezTo>
                  <a:pt x="13728" y="3299"/>
                  <a:pt x="13339" y="3361"/>
                  <a:pt x="12955" y="3484"/>
                </a:cubicBezTo>
                <a:cubicBezTo>
                  <a:pt x="12080" y="3770"/>
                  <a:pt x="11548" y="4458"/>
                  <a:pt x="11179" y="5260"/>
                </a:cubicBezTo>
                <a:cubicBezTo>
                  <a:pt x="10770" y="6160"/>
                  <a:pt x="10386" y="7077"/>
                  <a:pt x="9976" y="7977"/>
                </a:cubicBezTo>
                <a:cubicBezTo>
                  <a:pt x="9706" y="8577"/>
                  <a:pt x="9063" y="9019"/>
                  <a:pt x="8497" y="9019"/>
                </a:cubicBezTo>
                <a:cubicBezTo>
                  <a:pt x="8430" y="9019"/>
                  <a:pt x="8363" y="9013"/>
                  <a:pt x="8299" y="9000"/>
                </a:cubicBezTo>
                <a:cubicBezTo>
                  <a:pt x="7668" y="8877"/>
                  <a:pt x="7030" y="8681"/>
                  <a:pt x="6400" y="8550"/>
                </a:cubicBezTo>
                <a:cubicBezTo>
                  <a:pt x="5762" y="8411"/>
                  <a:pt x="5123" y="8313"/>
                  <a:pt x="4477" y="8231"/>
                </a:cubicBezTo>
                <a:cubicBezTo>
                  <a:pt x="4459" y="8228"/>
                  <a:pt x="4440" y="8227"/>
                  <a:pt x="4421" y="8227"/>
                </a:cubicBezTo>
                <a:cubicBezTo>
                  <a:pt x="4259" y="8227"/>
                  <a:pt x="4067" y="8314"/>
                  <a:pt x="3920" y="8394"/>
                </a:cubicBezTo>
                <a:cubicBezTo>
                  <a:pt x="3781" y="8476"/>
                  <a:pt x="3699" y="8640"/>
                  <a:pt x="3503" y="8861"/>
                </a:cubicBezTo>
                <a:cubicBezTo>
                  <a:pt x="3518" y="8524"/>
                  <a:pt x="3452" y="8430"/>
                  <a:pt x="3346" y="8430"/>
                </a:cubicBezTo>
                <a:cubicBezTo>
                  <a:pt x="3278" y="8430"/>
                  <a:pt x="3192" y="8470"/>
                  <a:pt x="3102" y="8509"/>
                </a:cubicBezTo>
                <a:cubicBezTo>
                  <a:pt x="2382" y="8820"/>
                  <a:pt x="1670" y="9205"/>
                  <a:pt x="1252" y="9884"/>
                </a:cubicBezTo>
                <a:cubicBezTo>
                  <a:pt x="802" y="10620"/>
                  <a:pt x="385" y="11398"/>
                  <a:pt x="98" y="12208"/>
                </a:cubicBezTo>
                <a:cubicBezTo>
                  <a:pt x="0" y="12503"/>
                  <a:pt x="311" y="12945"/>
                  <a:pt x="450" y="13337"/>
                </a:cubicBezTo>
                <a:lnTo>
                  <a:pt x="966" y="13157"/>
                </a:lnTo>
                <a:cubicBezTo>
                  <a:pt x="990" y="13198"/>
                  <a:pt x="999" y="13231"/>
                  <a:pt x="1023" y="13272"/>
                </a:cubicBezTo>
                <a:cubicBezTo>
                  <a:pt x="900" y="13354"/>
                  <a:pt x="778" y="13436"/>
                  <a:pt x="548" y="13591"/>
                </a:cubicBezTo>
                <a:cubicBezTo>
                  <a:pt x="781" y="13770"/>
                  <a:pt x="997" y="13971"/>
                  <a:pt x="1205" y="13971"/>
                </a:cubicBezTo>
                <a:cubicBezTo>
                  <a:pt x="1281" y="13971"/>
                  <a:pt x="1357" y="13944"/>
                  <a:pt x="1432" y="13878"/>
                </a:cubicBezTo>
                <a:cubicBezTo>
                  <a:pt x="1702" y="13632"/>
                  <a:pt x="1874" y="13239"/>
                  <a:pt x="2054" y="12904"/>
                </a:cubicBezTo>
                <a:cubicBezTo>
                  <a:pt x="2267" y="12486"/>
                  <a:pt x="2406" y="12028"/>
                  <a:pt x="2644" y="11627"/>
                </a:cubicBezTo>
                <a:cubicBezTo>
                  <a:pt x="2955" y="11111"/>
                  <a:pt x="3372" y="10735"/>
                  <a:pt x="3994" y="10596"/>
                </a:cubicBezTo>
                <a:cubicBezTo>
                  <a:pt x="4209" y="10541"/>
                  <a:pt x="4419" y="10518"/>
                  <a:pt x="4626" y="10518"/>
                </a:cubicBezTo>
                <a:cubicBezTo>
                  <a:pt x="5099" y="10518"/>
                  <a:pt x="5557" y="10637"/>
                  <a:pt x="6023" y="10768"/>
                </a:cubicBezTo>
                <a:cubicBezTo>
                  <a:pt x="6776" y="10972"/>
                  <a:pt x="7546" y="11275"/>
                  <a:pt x="8315" y="11292"/>
                </a:cubicBezTo>
                <a:cubicBezTo>
                  <a:pt x="8333" y="11292"/>
                  <a:pt x="8352" y="11292"/>
                  <a:pt x="8370" y="11292"/>
                </a:cubicBezTo>
                <a:cubicBezTo>
                  <a:pt x="9803" y="11292"/>
                  <a:pt x="11025" y="10661"/>
                  <a:pt x="11760" y="9385"/>
                </a:cubicBezTo>
                <a:cubicBezTo>
                  <a:pt x="12292" y="8476"/>
                  <a:pt x="12644" y="7461"/>
                  <a:pt x="13111" y="6512"/>
                </a:cubicBezTo>
                <a:cubicBezTo>
                  <a:pt x="13433" y="5857"/>
                  <a:pt x="13440" y="5597"/>
                  <a:pt x="13812" y="5597"/>
                </a:cubicBezTo>
                <a:cubicBezTo>
                  <a:pt x="13970" y="5597"/>
                  <a:pt x="14194" y="5644"/>
                  <a:pt x="14535" y="5726"/>
                </a:cubicBezTo>
                <a:cubicBezTo>
                  <a:pt x="14772" y="5776"/>
                  <a:pt x="14985" y="5866"/>
                  <a:pt x="15206" y="5931"/>
                </a:cubicBezTo>
                <a:cubicBezTo>
                  <a:pt x="15755" y="6091"/>
                  <a:pt x="16304" y="6217"/>
                  <a:pt x="16858" y="6217"/>
                </a:cubicBezTo>
                <a:cubicBezTo>
                  <a:pt x="17213" y="6217"/>
                  <a:pt x="17570" y="6165"/>
                  <a:pt x="17931" y="6037"/>
                </a:cubicBezTo>
                <a:cubicBezTo>
                  <a:pt x="18136" y="5972"/>
                  <a:pt x="18340" y="5898"/>
                  <a:pt x="18545" y="5833"/>
                </a:cubicBezTo>
                <a:cubicBezTo>
                  <a:pt x="18807" y="5751"/>
                  <a:pt x="19101" y="5751"/>
                  <a:pt x="19331" y="5620"/>
                </a:cubicBezTo>
                <a:cubicBezTo>
                  <a:pt x="20051" y="5170"/>
                  <a:pt x="20673" y="4663"/>
                  <a:pt x="21139" y="3910"/>
                </a:cubicBezTo>
                <a:cubicBezTo>
                  <a:pt x="21778" y="2903"/>
                  <a:pt x="22522" y="1978"/>
                  <a:pt x="22326" y="677"/>
                </a:cubicBezTo>
                <a:cubicBezTo>
                  <a:pt x="22280" y="328"/>
                  <a:pt x="21810" y="0"/>
                  <a:pt x="2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rot="2467922">
            <a:off x="7696841" y="2910527"/>
            <a:ext cx="467528" cy="332402"/>
          </a:xfrm>
          <a:custGeom>
            <a:avLst/>
            <a:gdLst/>
            <a:ahLst/>
            <a:cxnLst/>
            <a:rect l="l" t="t" r="r" b="b"/>
            <a:pathLst>
              <a:path w="18701" h="13296" extrusionOk="0">
                <a:moveTo>
                  <a:pt x="17602" y="1"/>
                </a:moveTo>
                <a:cubicBezTo>
                  <a:pt x="17233" y="1"/>
                  <a:pt x="16971" y="180"/>
                  <a:pt x="16638" y="529"/>
                </a:cubicBezTo>
                <a:cubicBezTo>
                  <a:pt x="16393" y="799"/>
                  <a:pt x="16016" y="1069"/>
                  <a:pt x="15681" y="1094"/>
                </a:cubicBezTo>
                <a:cubicBezTo>
                  <a:pt x="15530" y="1102"/>
                  <a:pt x="15378" y="1106"/>
                  <a:pt x="15226" y="1106"/>
                </a:cubicBezTo>
                <a:cubicBezTo>
                  <a:pt x="14613" y="1106"/>
                  <a:pt x="13995" y="1041"/>
                  <a:pt x="13398" y="930"/>
                </a:cubicBezTo>
                <a:cubicBezTo>
                  <a:pt x="13001" y="853"/>
                  <a:pt x="12608" y="806"/>
                  <a:pt x="12223" y="806"/>
                </a:cubicBezTo>
                <a:cubicBezTo>
                  <a:pt x="11583" y="806"/>
                  <a:pt x="10968" y="936"/>
                  <a:pt x="10410" y="1274"/>
                </a:cubicBezTo>
                <a:cubicBezTo>
                  <a:pt x="9518" y="1814"/>
                  <a:pt x="8946" y="2730"/>
                  <a:pt x="8602" y="3721"/>
                </a:cubicBezTo>
                <a:cubicBezTo>
                  <a:pt x="8324" y="4506"/>
                  <a:pt x="8135" y="5325"/>
                  <a:pt x="7857" y="6102"/>
                </a:cubicBezTo>
                <a:cubicBezTo>
                  <a:pt x="7767" y="6340"/>
                  <a:pt x="7505" y="6667"/>
                  <a:pt x="7276" y="6700"/>
                </a:cubicBezTo>
                <a:cubicBezTo>
                  <a:pt x="6269" y="6863"/>
                  <a:pt x="5230" y="6994"/>
                  <a:pt x="4207" y="7019"/>
                </a:cubicBezTo>
                <a:cubicBezTo>
                  <a:pt x="3340" y="7027"/>
                  <a:pt x="2546" y="7223"/>
                  <a:pt x="1924" y="7764"/>
                </a:cubicBezTo>
                <a:cubicBezTo>
                  <a:pt x="1367" y="8246"/>
                  <a:pt x="933" y="8885"/>
                  <a:pt x="500" y="9482"/>
                </a:cubicBezTo>
                <a:cubicBezTo>
                  <a:pt x="393" y="9621"/>
                  <a:pt x="418" y="9867"/>
                  <a:pt x="418" y="10063"/>
                </a:cubicBezTo>
                <a:cubicBezTo>
                  <a:pt x="410" y="10129"/>
                  <a:pt x="573" y="10194"/>
                  <a:pt x="557" y="10251"/>
                </a:cubicBezTo>
                <a:cubicBezTo>
                  <a:pt x="500" y="10579"/>
                  <a:pt x="393" y="10906"/>
                  <a:pt x="311" y="11217"/>
                </a:cubicBezTo>
                <a:cubicBezTo>
                  <a:pt x="230" y="11520"/>
                  <a:pt x="0" y="11905"/>
                  <a:pt x="107" y="12076"/>
                </a:cubicBezTo>
                <a:cubicBezTo>
                  <a:pt x="418" y="12559"/>
                  <a:pt x="614" y="13206"/>
                  <a:pt x="1171" y="13296"/>
                </a:cubicBezTo>
                <a:cubicBezTo>
                  <a:pt x="1253" y="13116"/>
                  <a:pt x="1318" y="12977"/>
                  <a:pt x="1375" y="12846"/>
                </a:cubicBezTo>
                <a:cubicBezTo>
                  <a:pt x="1416" y="12854"/>
                  <a:pt x="1457" y="12879"/>
                  <a:pt x="1498" y="12895"/>
                </a:cubicBezTo>
                <a:cubicBezTo>
                  <a:pt x="1514" y="13009"/>
                  <a:pt x="1531" y="13132"/>
                  <a:pt x="1539" y="13247"/>
                </a:cubicBezTo>
                <a:cubicBezTo>
                  <a:pt x="1580" y="13255"/>
                  <a:pt x="1613" y="13263"/>
                  <a:pt x="1654" y="13296"/>
                </a:cubicBezTo>
                <a:cubicBezTo>
                  <a:pt x="1768" y="13059"/>
                  <a:pt x="1907" y="12838"/>
                  <a:pt x="1973" y="12592"/>
                </a:cubicBezTo>
                <a:cubicBezTo>
                  <a:pt x="2063" y="12158"/>
                  <a:pt x="2104" y="11725"/>
                  <a:pt x="2177" y="11291"/>
                </a:cubicBezTo>
                <a:cubicBezTo>
                  <a:pt x="2406" y="9990"/>
                  <a:pt x="3200" y="9240"/>
                  <a:pt x="4416" y="9240"/>
                </a:cubicBezTo>
                <a:cubicBezTo>
                  <a:pt x="4508" y="9240"/>
                  <a:pt x="4602" y="9244"/>
                  <a:pt x="4698" y="9253"/>
                </a:cubicBezTo>
                <a:cubicBezTo>
                  <a:pt x="5045" y="9283"/>
                  <a:pt x="5390" y="9303"/>
                  <a:pt x="5732" y="9303"/>
                </a:cubicBezTo>
                <a:cubicBezTo>
                  <a:pt x="6585" y="9303"/>
                  <a:pt x="7418" y="9184"/>
                  <a:pt x="8201" y="8827"/>
                </a:cubicBezTo>
                <a:cubicBezTo>
                  <a:pt x="8774" y="8557"/>
                  <a:pt x="9347" y="8107"/>
                  <a:pt x="9707" y="7600"/>
                </a:cubicBezTo>
                <a:cubicBezTo>
                  <a:pt x="10271" y="6790"/>
                  <a:pt x="10378" y="5775"/>
                  <a:pt x="10697" y="4858"/>
                </a:cubicBezTo>
                <a:cubicBezTo>
                  <a:pt x="11084" y="3752"/>
                  <a:pt x="11324" y="3172"/>
                  <a:pt x="12244" y="3172"/>
                </a:cubicBezTo>
                <a:cubicBezTo>
                  <a:pt x="12454" y="3172"/>
                  <a:pt x="12699" y="3202"/>
                  <a:pt x="12988" y="3262"/>
                </a:cubicBezTo>
                <a:cubicBezTo>
                  <a:pt x="13848" y="3442"/>
                  <a:pt x="14756" y="3467"/>
                  <a:pt x="15648" y="3500"/>
                </a:cubicBezTo>
                <a:cubicBezTo>
                  <a:pt x="15672" y="3500"/>
                  <a:pt x="15695" y="3501"/>
                  <a:pt x="15719" y="3501"/>
                </a:cubicBezTo>
                <a:cubicBezTo>
                  <a:pt x="16516" y="3501"/>
                  <a:pt x="17221" y="3101"/>
                  <a:pt x="17825" y="2640"/>
                </a:cubicBezTo>
                <a:cubicBezTo>
                  <a:pt x="18267" y="2297"/>
                  <a:pt x="18676" y="1871"/>
                  <a:pt x="18684" y="1175"/>
                </a:cubicBezTo>
                <a:cubicBezTo>
                  <a:pt x="18701" y="603"/>
                  <a:pt x="18627" y="365"/>
                  <a:pt x="18021" y="292"/>
                </a:cubicBezTo>
                <a:cubicBezTo>
                  <a:pt x="17981" y="283"/>
                  <a:pt x="17948" y="242"/>
                  <a:pt x="17866" y="193"/>
                </a:cubicBezTo>
                <a:cubicBezTo>
                  <a:pt x="18005" y="161"/>
                  <a:pt x="18087" y="144"/>
                  <a:pt x="18185" y="112"/>
                </a:cubicBezTo>
                <a:cubicBezTo>
                  <a:pt x="17958" y="38"/>
                  <a:pt x="17769" y="1"/>
                  <a:pt x="17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6751913" y="4148638"/>
            <a:ext cx="130550" cy="125925"/>
          </a:xfrm>
          <a:custGeom>
            <a:avLst/>
            <a:gdLst/>
            <a:ahLst/>
            <a:cxnLst/>
            <a:rect l="l" t="t" r="r" b="b"/>
            <a:pathLst>
              <a:path w="5222" h="5037" extrusionOk="0">
                <a:moveTo>
                  <a:pt x="2227" y="1"/>
                </a:moveTo>
                <a:cubicBezTo>
                  <a:pt x="1381" y="1"/>
                  <a:pt x="49" y="1255"/>
                  <a:pt x="24" y="2171"/>
                </a:cubicBezTo>
                <a:cubicBezTo>
                  <a:pt x="0" y="3457"/>
                  <a:pt x="1020" y="5027"/>
                  <a:pt x="2610" y="5027"/>
                </a:cubicBezTo>
                <a:cubicBezTo>
                  <a:pt x="2619" y="5027"/>
                  <a:pt x="2627" y="5027"/>
                  <a:pt x="2635" y="5027"/>
                </a:cubicBezTo>
                <a:cubicBezTo>
                  <a:pt x="2696" y="5033"/>
                  <a:pt x="2757" y="5036"/>
                  <a:pt x="2817" y="5036"/>
                </a:cubicBezTo>
                <a:cubicBezTo>
                  <a:pt x="3966" y="5036"/>
                  <a:pt x="5077" y="3956"/>
                  <a:pt x="5139" y="2744"/>
                </a:cubicBezTo>
                <a:cubicBezTo>
                  <a:pt x="5221" y="1132"/>
                  <a:pt x="4198" y="125"/>
                  <a:pt x="2275" y="2"/>
                </a:cubicBezTo>
                <a:cubicBezTo>
                  <a:pt x="2259" y="1"/>
                  <a:pt x="2243" y="1"/>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0"/>
          <p:cNvGrpSpPr/>
          <p:nvPr/>
        </p:nvGrpSpPr>
        <p:grpSpPr>
          <a:xfrm rot="1397152">
            <a:off x="1311575" y="2087722"/>
            <a:ext cx="313235" cy="422655"/>
            <a:chOff x="1418250" y="848375"/>
            <a:chExt cx="313250" cy="422675"/>
          </a:xfrm>
        </p:grpSpPr>
        <p:sp>
          <p:nvSpPr>
            <p:cNvPr id="258" name="Google Shape;258;p30"/>
            <p:cNvSpPr/>
            <p:nvPr/>
          </p:nvSpPr>
          <p:spPr>
            <a:xfrm>
              <a:off x="1418250" y="1032350"/>
              <a:ext cx="272125" cy="59700"/>
            </a:xfrm>
            <a:custGeom>
              <a:avLst/>
              <a:gdLst/>
              <a:ahLst/>
              <a:cxnLst/>
              <a:rect l="l" t="t" r="r" b="b"/>
              <a:pathLst>
                <a:path w="10885" h="2388" extrusionOk="0">
                  <a:moveTo>
                    <a:pt x="2269" y="1"/>
                  </a:moveTo>
                  <a:cubicBezTo>
                    <a:pt x="1459" y="1"/>
                    <a:pt x="671" y="96"/>
                    <a:pt x="0" y="711"/>
                  </a:cubicBezTo>
                  <a:cubicBezTo>
                    <a:pt x="82" y="752"/>
                    <a:pt x="164" y="793"/>
                    <a:pt x="254" y="834"/>
                  </a:cubicBezTo>
                  <a:cubicBezTo>
                    <a:pt x="172" y="883"/>
                    <a:pt x="99" y="941"/>
                    <a:pt x="82" y="949"/>
                  </a:cubicBezTo>
                  <a:cubicBezTo>
                    <a:pt x="164" y="1186"/>
                    <a:pt x="221" y="1374"/>
                    <a:pt x="320" y="1653"/>
                  </a:cubicBezTo>
                  <a:cubicBezTo>
                    <a:pt x="654" y="1653"/>
                    <a:pt x="840" y="2214"/>
                    <a:pt x="1392" y="2214"/>
                  </a:cubicBezTo>
                  <a:cubicBezTo>
                    <a:pt x="1421" y="2214"/>
                    <a:pt x="1451" y="2212"/>
                    <a:pt x="1482" y="2209"/>
                  </a:cubicBezTo>
                  <a:cubicBezTo>
                    <a:pt x="1718" y="2178"/>
                    <a:pt x="1957" y="2166"/>
                    <a:pt x="2199" y="2166"/>
                  </a:cubicBezTo>
                  <a:cubicBezTo>
                    <a:pt x="2709" y="2166"/>
                    <a:pt x="3226" y="2217"/>
                    <a:pt x="3732" y="2234"/>
                  </a:cubicBezTo>
                  <a:cubicBezTo>
                    <a:pt x="4338" y="2258"/>
                    <a:pt x="4935" y="2356"/>
                    <a:pt x="5541" y="2365"/>
                  </a:cubicBezTo>
                  <a:cubicBezTo>
                    <a:pt x="6212" y="2373"/>
                    <a:pt x="6879" y="2387"/>
                    <a:pt x="7545" y="2387"/>
                  </a:cubicBezTo>
                  <a:cubicBezTo>
                    <a:pt x="8211" y="2387"/>
                    <a:pt x="8876" y="2373"/>
                    <a:pt x="9543" y="2324"/>
                  </a:cubicBezTo>
                  <a:cubicBezTo>
                    <a:pt x="9977" y="2299"/>
                    <a:pt x="10402" y="1947"/>
                    <a:pt x="10779" y="1669"/>
                  </a:cubicBezTo>
                  <a:cubicBezTo>
                    <a:pt x="10860" y="1612"/>
                    <a:pt x="10689" y="1243"/>
                    <a:pt x="10689" y="1006"/>
                  </a:cubicBezTo>
                  <a:cubicBezTo>
                    <a:pt x="10697" y="842"/>
                    <a:pt x="10803" y="687"/>
                    <a:pt x="10885" y="458"/>
                  </a:cubicBezTo>
                  <a:cubicBezTo>
                    <a:pt x="10738" y="376"/>
                    <a:pt x="10533" y="130"/>
                    <a:pt x="10312" y="122"/>
                  </a:cubicBezTo>
                  <a:cubicBezTo>
                    <a:pt x="9785" y="87"/>
                    <a:pt x="9255" y="83"/>
                    <a:pt x="8726" y="83"/>
                  </a:cubicBezTo>
                  <a:cubicBezTo>
                    <a:pt x="8551" y="83"/>
                    <a:pt x="8377" y="83"/>
                    <a:pt x="8203" y="83"/>
                  </a:cubicBezTo>
                  <a:cubicBezTo>
                    <a:pt x="8044" y="83"/>
                    <a:pt x="7885" y="83"/>
                    <a:pt x="7726" y="81"/>
                  </a:cubicBezTo>
                  <a:cubicBezTo>
                    <a:pt x="6056" y="57"/>
                    <a:pt x="4387" y="32"/>
                    <a:pt x="2717" y="8"/>
                  </a:cubicBezTo>
                  <a:cubicBezTo>
                    <a:pt x="2568" y="4"/>
                    <a:pt x="2418" y="1"/>
                    <a:pt x="2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492725" y="848375"/>
              <a:ext cx="238775" cy="97075"/>
            </a:xfrm>
            <a:custGeom>
              <a:avLst/>
              <a:gdLst/>
              <a:ahLst/>
              <a:cxnLst/>
              <a:rect l="l" t="t" r="r" b="b"/>
              <a:pathLst>
                <a:path w="9551" h="3883" extrusionOk="0">
                  <a:moveTo>
                    <a:pt x="1646" y="0"/>
                  </a:moveTo>
                  <a:cubicBezTo>
                    <a:pt x="1137" y="0"/>
                    <a:pt x="595" y="115"/>
                    <a:pt x="0" y="165"/>
                  </a:cubicBezTo>
                  <a:cubicBezTo>
                    <a:pt x="123" y="468"/>
                    <a:pt x="246" y="623"/>
                    <a:pt x="262" y="795"/>
                  </a:cubicBezTo>
                  <a:cubicBezTo>
                    <a:pt x="270" y="1245"/>
                    <a:pt x="630" y="1965"/>
                    <a:pt x="999" y="2072"/>
                  </a:cubicBezTo>
                  <a:cubicBezTo>
                    <a:pt x="2226" y="2432"/>
                    <a:pt x="3446" y="2784"/>
                    <a:pt x="4673" y="3111"/>
                  </a:cubicBezTo>
                  <a:cubicBezTo>
                    <a:pt x="5582" y="3356"/>
                    <a:pt x="6490" y="3602"/>
                    <a:pt x="7423" y="3790"/>
                  </a:cubicBezTo>
                  <a:cubicBezTo>
                    <a:pt x="7582" y="3826"/>
                    <a:pt x="7750" y="3883"/>
                    <a:pt x="7923" y="3883"/>
                  </a:cubicBezTo>
                  <a:cubicBezTo>
                    <a:pt x="8063" y="3883"/>
                    <a:pt x="8205" y="3846"/>
                    <a:pt x="8348" y="3733"/>
                  </a:cubicBezTo>
                  <a:cubicBezTo>
                    <a:pt x="8700" y="3455"/>
                    <a:pt x="9109" y="3250"/>
                    <a:pt x="9469" y="3029"/>
                  </a:cubicBezTo>
                  <a:cubicBezTo>
                    <a:pt x="9134" y="3029"/>
                    <a:pt x="8855" y="2882"/>
                    <a:pt x="9052" y="2415"/>
                  </a:cubicBezTo>
                  <a:cubicBezTo>
                    <a:pt x="9207" y="2407"/>
                    <a:pt x="9371" y="2391"/>
                    <a:pt x="9518" y="2383"/>
                  </a:cubicBezTo>
                  <a:cubicBezTo>
                    <a:pt x="9526" y="2333"/>
                    <a:pt x="9543" y="2293"/>
                    <a:pt x="9551" y="2252"/>
                  </a:cubicBezTo>
                  <a:cubicBezTo>
                    <a:pt x="9175" y="2080"/>
                    <a:pt x="8798" y="1859"/>
                    <a:pt x="8397" y="1752"/>
                  </a:cubicBezTo>
                  <a:cubicBezTo>
                    <a:pt x="7333" y="1458"/>
                    <a:pt x="6245" y="1253"/>
                    <a:pt x="5181" y="959"/>
                  </a:cubicBezTo>
                  <a:cubicBezTo>
                    <a:pt x="4158" y="672"/>
                    <a:pt x="3168" y="247"/>
                    <a:pt x="2128" y="42"/>
                  </a:cubicBezTo>
                  <a:cubicBezTo>
                    <a:pt x="1971" y="12"/>
                    <a:pt x="1810" y="0"/>
                    <a:pt x="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0"/>
            <p:cNvSpPr/>
            <p:nvPr/>
          </p:nvSpPr>
          <p:spPr>
            <a:xfrm>
              <a:off x="1501325" y="1196775"/>
              <a:ext cx="212600" cy="74275"/>
            </a:xfrm>
            <a:custGeom>
              <a:avLst/>
              <a:gdLst/>
              <a:ahLst/>
              <a:cxnLst/>
              <a:rect l="l" t="t" r="r" b="b"/>
              <a:pathLst>
                <a:path w="8504" h="2971" extrusionOk="0">
                  <a:moveTo>
                    <a:pt x="7124" y="0"/>
                  </a:moveTo>
                  <a:cubicBezTo>
                    <a:pt x="6958" y="0"/>
                    <a:pt x="6791" y="13"/>
                    <a:pt x="6621" y="35"/>
                  </a:cubicBezTo>
                  <a:cubicBezTo>
                    <a:pt x="5933" y="117"/>
                    <a:pt x="5246" y="215"/>
                    <a:pt x="4567" y="297"/>
                  </a:cubicBezTo>
                  <a:cubicBezTo>
                    <a:pt x="3634" y="403"/>
                    <a:pt x="2693" y="518"/>
                    <a:pt x="1760" y="641"/>
                  </a:cubicBezTo>
                  <a:cubicBezTo>
                    <a:pt x="1506" y="673"/>
                    <a:pt x="1228" y="682"/>
                    <a:pt x="1007" y="796"/>
                  </a:cubicBezTo>
                  <a:cubicBezTo>
                    <a:pt x="663" y="968"/>
                    <a:pt x="352" y="1181"/>
                    <a:pt x="74" y="1443"/>
                  </a:cubicBezTo>
                  <a:cubicBezTo>
                    <a:pt x="0" y="1500"/>
                    <a:pt x="90" y="1811"/>
                    <a:pt x="188" y="1958"/>
                  </a:cubicBezTo>
                  <a:cubicBezTo>
                    <a:pt x="270" y="2106"/>
                    <a:pt x="450" y="2187"/>
                    <a:pt x="597" y="2302"/>
                  </a:cubicBezTo>
                  <a:cubicBezTo>
                    <a:pt x="565" y="2327"/>
                    <a:pt x="540" y="2367"/>
                    <a:pt x="516" y="2400"/>
                  </a:cubicBezTo>
                  <a:lnTo>
                    <a:pt x="41" y="2400"/>
                  </a:lnTo>
                  <a:cubicBezTo>
                    <a:pt x="516" y="2638"/>
                    <a:pt x="843" y="2924"/>
                    <a:pt x="1187" y="2957"/>
                  </a:cubicBezTo>
                  <a:cubicBezTo>
                    <a:pt x="1302" y="2966"/>
                    <a:pt x="1418" y="2971"/>
                    <a:pt x="1535" y="2971"/>
                  </a:cubicBezTo>
                  <a:cubicBezTo>
                    <a:pt x="2008" y="2971"/>
                    <a:pt x="2492" y="2901"/>
                    <a:pt x="2971" y="2842"/>
                  </a:cubicBezTo>
                  <a:cubicBezTo>
                    <a:pt x="3806" y="2736"/>
                    <a:pt x="4649" y="2572"/>
                    <a:pt x="5483" y="2482"/>
                  </a:cubicBezTo>
                  <a:cubicBezTo>
                    <a:pt x="6523" y="2367"/>
                    <a:pt x="7537" y="2228"/>
                    <a:pt x="8290" y="1590"/>
                  </a:cubicBezTo>
                  <a:cubicBezTo>
                    <a:pt x="8217" y="1246"/>
                    <a:pt x="8151" y="927"/>
                    <a:pt x="8094" y="600"/>
                  </a:cubicBezTo>
                  <a:cubicBezTo>
                    <a:pt x="8192" y="551"/>
                    <a:pt x="8315" y="502"/>
                    <a:pt x="8503" y="403"/>
                  </a:cubicBezTo>
                  <a:cubicBezTo>
                    <a:pt x="8033" y="102"/>
                    <a:pt x="7585" y="0"/>
                    <a:pt x="7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0"/>
          <p:cNvGrpSpPr/>
          <p:nvPr/>
        </p:nvGrpSpPr>
        <p:grpSpPr>
          <a:xfrm rot="781223">
            <a:off x="7980468" y="2041359"/>
            <a:ext cx="445230" cy="447030"/>
            <a:chOff x="2722550" y="1723200"/>
            <a:chExt cx="445225" cy="447025"/>
          </a:xfrm>
        </p:grpSpPr>
        <p:sp>
          <p:nvSpPr>
            <p:cNvPr id="262" name="Google Shape;262;p30"/>
            <p:cNvSpPr/>
            <p:nvPr/>
          </p:nvSpPr>
          <p:spPr>
            <a:xfrm>
              <a:off x="2825050" y="1838400"/>
              <a:ext cx="247575" cy="191650"/>
            </a:xfrm>
            <a:custGeom>
              <a:avLst/>
              <a:gdLst/>
              <a:ahLst/>
              <a:cxnLst/>
              <a:rect l="l" t="t" r="r" b="b"/>
              <a:pathLst>
                <a:path w="9903" h="7666" extrusionOk="0">
                  <a:moveTo>
                    <a:pt x="9158" y="0"/>
                  </a:moveTo>
                  <a:cubicBezTo>
                    <a:pt x="9065" y="31"/>
                    <a:pt x="8965" y="99"/>
                    <a:pt x="8892" y="99"/>
                  </a:cubicBezTo>
                  <a:cubicBezTo>
                    <a:pt x="8888" y="99"/>
                    <a:pt x="8884" y="99"/>
                    <a:pt x="8880" y="99"/>
                  </a:cubicBezTo>
                  <a:cubicBezTo>
                    <a:pt x="8754" y="63"/>
                    <a:pt x="8636" y="47"/>
                    <a:pt x="8522" y="47"/>
                  </a:cubicBezTo>
                  <a:cubicBezTo>
                    <a:pt x="8117" y="47"/>
                    <a:pt x="7778" y="252"/>
                    <a:pt x="7440" y="508"/>
                  </a:cubicBezTo>
                  <a:cubicBezTo>
                    <a:pt x="7260" y="655"/>
                    <a:pt x="7071" y="786"/>
                    <a:pt x="6875" y="917"/>
                  </a:cubicBezTo>
                  <a:cubicBezTo>
                    <a:pt x="5713" y="1727"/>
                    <a:pt x="4534" y="2505"/>
                    <a:pt x="3380" y="3331"/>
                  </a:cubicBezTo>
                  <a:cubicBezTo>
                    <a:pt x="2758" y="3773"/>
                    <a:pt x="2235" y="4346"/>
                    <a:pt x="1588" y="4739"/>
                  </a:cubicBezTo>
                  <a:cubicBezTo>
                    <a:pt x="966" y="5124"/>
                    <a:pt x="401" y="5484"/>
                    <a:pt x="238" y="6253"/>
                  </a:cubicBezTo>
                  <a:cubicBezTo>
                    <a:pt x="221" y="6392"/>
                    <a:pt x="107" y="6507"/>
                    <a:pt x="0" y="6670"/>
                  </a:cubicBezTo>
                  <a:cubicBezTo>
                    <a:pt x="197" y="6687"/>
                    <a:pt x="328" y="6711"/>
                    <a:pt x="467" y="6728"/>
                  </a:cubicBezTo>
                  <a:lnTo>
                    <a:pt x="369" y="6826"/>
                  </a:lnTo>
                  <a:cubicBezTo>
                    <a:pt x="508" y="6990"/>
                    <a:pt x="639" y="7153"/>
                    <a:pt x="778" y="7325"/>
                  </a:cubicBezTo>
                  <a:cubicBezTo>
                    <a:pt x="712" y="7358"/>
                    <a:pt x="598" y="7415"/>
                    <a:pt x="475" y="7481"/>
                  </a:cubicBezTo>
                  <a:cubicBezTo>
                    <a:pt x="483" y="7522"/>
                    <a:pt x="483" y="7571"/>
                    <a:pt x="491" y="7612"/>
                  </a:cubicBezTo>
                  <a:cubicBezTo>
                    <a:pt x="636" y="7644"/>
                    <a:pt x="785" y="7666"/>
                    <a:pt x="933" y="7666"/>
                  </a:cubicBezTo>
                  <a:cubicBezTo>
                    <a:pt x="1161" y="7666"/>
                    <a:pt x="1388" y="7613"/>
                    <a:pt x="1596" y="7464"/>
                  </a:cubicBezTo>
                  <a:cubicBezTo>
                    <a:pt x="3028" y="6458"/>
                    <a:pt x="4444" y="5435"/>
                    <a:pt x="5868" y="4420"/>
                  </a:cubicBezTo>
                  <a:cubicBezTo>
                    <a:pt x="6523" y="3945"/>
                    <a:pt x="7145" y="3405"/>
                    <a:pt x="7849" y="3037"/>
                  </a:cubicBezTo>
                  <a:cubicBezTo>
                    <a:pt x="8675" y="2595"/>
                    <a:pt x="9330" y="2063"/>
                    <a:pt x="9674" y="1179"/>
                  </a:cubicBezTo>
                  <a:cubicBezTo>
                    <a:pt x="9813" y="811"/>
                    <a:pt x="9903" y="500"/>
                    <a:pt x="9404" y="336"/>
                  </a:cubicBezTo>
                  <a:cubicBezTo>
                    <a:pt x="9314" y="303"/>
                    <a:pt x="9265" y="140"/>
                    <a:pt x="9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2905450" y="2048150"/>
              <a:ext cx="262325" cy="122075"/>
            </a:xfrm>
            <a:custGeom>
              <a:avLst/>
              <a:gdLst/>
              <a:ahLst/>
              <a:cxnLst/>
              <a:rect l="l" t="t" r="r" b="b"/>
              <a:pathLst>
                <a:path w="10493" h="4883" extrusionOk="0">
                  <a:moveTo>
                    <a:pt x="9063" y="1"/>
                  </a:moveTo>
                  <a:cubicBezTo>
                    <a:pt x="8703" y="1"/>
                    <a:pt x="8354" y="178"/>
                    <a:pt x="8021" y="285"/>
                  </a:cubicBezTo>
                  <a:cubicBezTo>
                    <a:pt x="6630" y="736"/>
                    <a:pt x="5271" y="1268"/>
                    <a:pt x="3888" y="1726"/>
                  </a:cubicBezTo>
                  <a:cubicBezTo>
                    <a:pt x="2841" y="2078"/>
                    <a:pt x="1768" y="2348"/>
                    <a:pt x="721" y="2692"/>
                  </a:cubicBezTo>
                  <a:cubicBezTo>
                    <a:pt x="565" y="2749"/>
                    <a:pt x="377" y="2945"/>
                    <a:pt x="312" y="3117"/>
                  </a:cubicBezTo>
                  <a:cubicBezTo>
                    <a:pt x="246" y="3314"/>
                    <a:pt x="295" y="3330"/>
                    <a:pt x="58" y="3354"/>
                  </a:cubicBezTo>
                  <a:cubicBezTo>
                    <a:pt x="42" y="3559"/>
                    <a:pt x="9" y="3764"/>
                    <a:pt x="1" y="3886"/>
                  </a:cubicBezTo>
                  <a:cubicBezTo>
                    <a:pt x="230" y="4099"/>
                    <a:pt x="410" y="4263"/>
                    <a:pt x="582" y="4427"/>
                  </a:cubicBezTo>
                  <a:cubicBezTo>
                    <a:pt x="565" y="4459"/>
                    <a:pt x="541" y="4476"/>
                    <a:pt x="525" y="4508"/>
                  </a:cubicBezTo>
                  <a:cubicBezTo>
                    <a:pt x="385" y="4467"/>
                    <a:pt x="254" y="4435"/>
                    <a:pt x="58" y="4386"/>
                  </a:cubicBezTo>
                  <a:lnTo>
                    <a:pt x="58" y="4386"/>
                  </a:lnTo>
                  <a:cubicBezTo>
                    <a:pt x="91" y="4508"/>
                    <a:pt x="99" y="4639"/>
                    <a:pt x="123" y="4656"/>
                  </a:cubicBezTo>
                  <a:cubicBezTo>
                    <a:pt x="468" y="4730"/>
                    <a:pt x="841" y="4883"/>
                    <a:pt x="1182" y="4883"/>
                  </a:cubicBezTo>
                  <a:cubicBezTo>
                    <a:pt x="1254" y="4883"/>
                    <a:pt x="1324" y="4876"/>
                    <a:pt x="1392" y="4860"/>
                  </a:cubicBezTo>
                  <a:cubicBezTo>
                    <a:pt x="2472" y="4590"/>
                    <a:pt x="3520" y="4206"/>
                    <a:pt x="4584" y="3854"/>
                  </a:cubicBezTo>
                  <a:cubicBezTo>
                    <a:pt x="5975" y="3395"/>
                    <a:pt x="7358" y="2921"/>
                    <a:pt x="8749" y="2487"/>
                  </a:cubicBezTo>
                  <a:cubicBezTo>
                    <a:pt x="9535" y="2241"/>
                    <a:pt x="10002" y="1636"/>
                    <a:pt x="10435" y="989"/>
                  </a:cubicBezTo>
                  <a:cubicBezTo>
                    <a:pt x="10476" y="932"/>
                    <a:pt x="10493" y="752"/>
                    <a:pt x="10452" y="727"/>
                  </a:cubicBezTo>
                  <a:cubicBezTo>
                    <a:pt x="10165" y="523"/>
                    <a:pt x="9871" y="318"/>
                    <a:pt x="9551" y="130"/>
                  </a:cubicBezTo>
                  <a:cubicBezTo>
                    <a:pt x="9387" y="36"/>
                    <a:pt x="9224" y="1"/>
                    <a:pt x="9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2722550" y="1723200"/>
              <a:ext cx="100800" cy="135900"/>
            </a:xfrm>
            <a:custGeom>
              <a:avLst/>
              <a:gdLst/>
              <a:ahLst/>
              <a:cxnLst/>
              <a:rect l="l" t="t" r="r" b="b"/>
              <a:pathLst>
                <a:path w="4032" h="5436" extrusionOk="0">
                  <a:moveTo>
                    <a:pt x="3045" y="1"/>
                  </a:moveTo>
                  <a:cubicBezTo>
                    <a:pt x="2684" y="1"/>
                    <a:pt x="2140" y="302"/>
                    <a:pt x="1915" y="623"/>
                  </a:cubicBezTo>
                  <a:cubicBezTo>
                    <a:pt x="1432" y="1310"/>
                    <a:pt x="933" y="1998"/>
                    <a:pt x="459" y="2693"/>
                  </a:cubicBezTo>
                  <a:cubicBezTo>
                    <a:pt x="287" y="2947"/>
                    <a:pt x="123" y="3234"/>
                    <a:pt x="49" y="3536"/>
                  </a:cubicBezTo>
                  <a:cubicBezTo>
                    <a:pt x="0" y="3749"/>
                    <a:pt x="115" y="3995"/>
                    <a:pt x="156" y="4232"/>
                  </a:cubicBezTo>
                  <a:cubicBezTo>
                    <a:pt x="189" y="4232"/>
                    <a:pt x="213" y="4240"/>
                    <a:pt x="246" y="4240"/>
                  </a:cubicBezTo>
                  <a:cubicBezTo>
                    <a:pt x="238" y="4379"/>
                    <a:pt x="229" y="4535"/>
                    <a:pt x="213" y="4707"/>
                  </a:cubicBezTo>
                  <a:cubicBezTo>
                    <a:pt x="491" y="4764"/>
                    <a:pt x="778" y="4821"/>
                    <a:pt x="1105" y="4895"/>
                  </a:cubicBezTo>
                  <a:cubicBezTo>
                    <a:pt x="1064" y="5026"/>
                    <a:pt x="1015" y="5173"/>
                    <a:pt x="974" y="5304"/>
                  </a:cubicBezTo>
                  <a:cubicBezTo>
                    <a:pt x="1023" y="5345"/>
                    <a:pt x="1072" y="5386"/>
                    <a:pt x="1138" y="5435"/>
                  </a:cubicBezTo>
                  <a:cubicBezTo>
                    <a:pt x="1522" y="4993"/>
                    <a:pt x="1973" y="4600"/>
                    <a:pt x="2284" y="4109"/>
                  </a:cubicBezTo>
                  <a:cubicBezTo>
                    <a:pt x="2914" y="3086"/>
                    <a:pt x="3806" y="2194"/>
                    <a:pt x="3978" y="917"/>
                  </a:cubicBezTo>
                  <a:cubicBezTo>
                    <a:pt x="4031" y="550"/>
                    <a:pt x="3856" y="283"/>
                    <a:pt x="3519" y="283"/>
                  </a:cubicBezTo>
                  <a:cubicBezTo>
                    <a:pt x="3495" y="283"/>
                    <a:pt x="3471" y="285"/>
                    <a:pt x="3446" y="287"/>
                  </a:cubicBezTo>
                  <a:cubicBezTo>
                    <a:pt x="3388" y="296"/>
                    <a:pt x="3330" y="298"/>
                    <a:pt x="3267" y="298"/>
                  </a:cubicBezTo>
                  <a:cubicBezTo>
                    <a:pt x="3142" y="298"/>
                    <a:pt x="2998" y="287"/>
                    <a:pt x="2807" y="287"/>
                  </a:cubicBezTo>
                  <a:cubicBezTo>
                    <a:pt x="2971" y="156"/>
                    <a:pt x="3061" y="83"/>
                    <a:pt x="3143" y="9"/>
                  </a:cubicBezTo>
                  <a:cubicBezTo>
                    <a:pt x="3112" y="3"/>
                    <a:pt x="3080" y="1"/>
                    <a:pt x="3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0"/>
          <p:cNvSpPr/>
          <p:nvPr/>
        </p:nvSpPr>
        <p:spPr>
          <a:xfrm>
            <a:off x="2140250" y="3584450"/>
            <a:ext cx="27250" cy="28250"/>
          </a:xfrm>
          <a:custGeom>
            <a:avLst/>
            <a:gdLst/>
            <a:ahLst/>
            <a:cxnLst/>
            <a:rect l="l" t="t" r="r" b="b"/>
            <a:pathLst>
              <a:path w="1090" h="1130" extrusionOk="0">
                <a:moveTo>
                  <a:pt x="1032" y="0"/>
                </a:moveTo>
                <a:cubicBezTo>
                  <a:pt x="688" y="344"/>
                  <a:pt x="336" y="704"/>
                  <a:pt x="1" y="1048"/>
                </a:cubicBezTo>
                <a:cubicBezTo>
                  <a:pt x="50" y="1072"/>
                  <a:pt x="115" y="1105"/>
                  <a:pt x="164" y="1130"/>
                </a:cubicBezTo>
                <a:cubicBezTo>
                  <a:pt x="459" y="794"/>
                  <a:pt x="754" y="467"/>
                  <a:pt x="1057" y="131"/>
                </a:cubicBezTo>
                <a:cubicBezTo>
                  <a:pt x="1065" y="98"/>
                  <a:pt x="1081" y="66"/>
                  <a:pt x="1089" y="49"/>
                </a:cubicBezTo>
                <a:cubicBezTo>
                  <a:pt x="1081" y="25"/>
                  <a:pt x="1032" y="0"/>
                  <a:pt x="1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875700" y="3893800"/>
            <a:ext cx="2700" cy="3100"/>
          </a:xfrm>
          <a:custGeom>
            <a:avLst/>
            <a:gdLst/>
            <a:ahLst/>
            <a:cxnLst/>
            <a:rect l="l" t="t" r="r" b="b"/>
            <a:pathLst>
              <a:path w="108" h="124" extrusionOk="0">
                <a:moveTo>
                  <a:pt x="107" y="0"/>
                </a:moveTo>
                <a:cubicBezTo>
                  <a:pt x="66" y="41"/>
                  <a:pt x="34" y="82"/>
                  <a:pt x="1" y="123"/>
                </a:cubicBezTo>
                <a:cubicBezTo>
                  <a:pt x="34" y="82"/>
                  <a:pt x="75" y="41"/>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867325" y="3911400"/>
            <a:ext cx="625" cy="425"/>
          </a:xfrm>
          <a:custGeom>
            <a:avLst/>
            <a:gdLst/>
            <a:ahLst/>
            <a:cxnLst/>
            <a:rect l="l" t="t" r="r" b="b"/>
            <a:pathLst>
              <a:path w="25" h="17" extrusionOk="0">
                <a:moveTo>
                  <a:pt x="0" y="17"/>
                </a:move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864875" y="3913850"/>
            <a:ext cx="425" cy="225"/>
          </a:xfrm>
          <a:custGeom>
            <a:avLst/>
            <a:gdLst/>
            <a:ahLst/>
            <a:cxnLst/>
            <a:rect l="l" t="t" r="r" b="b"/>
            <a:pathLst>
              <a:path w="17" h="9" extrusionOk="0">
                <a:moveTo>
                  <a:pt x="17" y="0"/>
                </a:moveTo>
                <a:cubicBezTo>
                  <a:pt x="8" y="0"/>
                  <a:pt x="0" y="9"/>
                  <a:pt x="0" y="9"/>
                </a:cubicBezTo>
                <a:lnTo>
                  <a:pt x="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847875" y="3924475"/>
            <a:ext cx="2275" cy="3725"/>
          </a:xfrm>
          <a:custGeom>
            <a:avLst/>
            <a:gdLst/>
            <a:ahLst/>
            <a:cxnLst/>
            <a:rect l="l" t="t" r="r" b="b"/>
            <a:pathLst>
              <a:path w="91" h="149" extrusionOk="0">
                <a:moveTo>
                  <a:pt x="91" y="1"/>
                </a:moveTo>
                <a:lnTo>
                  <a:pt x="91" y="1"/>
                </a:lnTo>
                <a:cubicBezTo>
                  <a:pt x="50" y="50"/>
                  <a:pt x="17" y="107"/>
                  <a:pt x="1" y="148"/>
                </a:cubicBezTo>
                <a:cubicBezTo>
                  <a:pt x="34" y="91"/>
                  <a:pt x="66" y="50"/>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5409485" y="3022150"/>
            <a:ext cx="107975" cy="109150"/>
          </a:xfrm>
          <a:custGeom>
            <a:avLst/>
            <a:gdLst/>
            <a:ahLst/>
            <a:cxnLst/>
            <a:rect l="l" t="t" r="r" b="b"/>
            <a:pathLst>
              <a:path w="4319" h="4366" extrusionOk="0">
                <a:moveTo>
                  <a:pt x="2049" y="1"/>
                </a:moveTo>
                <a:cubicBezTo>
                  <a:pt x="926" y="1"/>
                  <a:pt x="1" y="966"/>
                  <a:pt x="25" y="2193"/>
                </a:cubicBezTo>
                <a:cubicBezTo>
                  <a:pt x="55" y="3467"/>
                  <a:pt x="801" y="4183"/>
                  <a:pt x="2003" y="4349"/>
                </a:cubicBezTo>
                <a:cubicBezTo>
                  <a:pt x="2084" y="4360"/>
                  <a:pt x="2164" y="4366"/>
                  <a:pt x="2243" y="4366"/>
                </a:cubicBezTo>
                <a:cubicBezTo>
                  <a:pt x="3297" y="4366"/>
                  <a:pt x="4232" y="3416"/>
                  <a:pt x="4277" y="2347"/>
                </a:cubicBezTo>
                <a:cubicBezTo>
                  <a:pt x="4318" y="1116"/>
                  <a:pt x="3329" y="43"/>
                  <a:pt x="2110" y="2"/>
                </a:cubicBezTo>
                <a:cubicBezTo>
                  <a:pt x="2089" y="1"/>
                  <a:pt x="2069"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537550" y="3464675"/>
            <a:ext cx="3168100" cy="171800"/>
          </a:xfrm>
          <a:custGeom>
            <a:avLst/>
            <a:gdLst/>
            <a:ahLst/>
            <a:cxnLst/>
            <a:rect l="l" t="t" r="r" b="b"/>
            <a:pathLst>
              <a:path w="126724" h="6872" extrusionOk="0">
                <a:moveTo>
                  <a:pt x="116267" y="0"/>
                </a:moveTo>
                <a:lnTo>
                  <a:pt x="116267" y="0"/>
                </a:lnTo>
                <a:cubicBezTo>
                  <a:pt x="115425" y="88"/>
                  <a:pt x="114554" y="154"/>
                  <a:pt x="113797" y="486"/>
                </a:cubicBezTo>
                <a:cubicBezTo>
                  <a:pt x="112749" y="941"/>
                  <a:pt x="111747" y="1539"/>
                  <a:pt x="110795" y="2179"/>
                </a:cubicBezTo>
                <a:cubicBezTo>
                  <a:pt x="109519" y="3036"/>
                  <a:pt x="108172" y="3448"/>
                  <a:pt x="106740" y="3448"/>
                </a:cubicBezTo>
                <a:cubicBezTo>
                  <a:pt x="106232" y="3448"/>
                  <a:pt x="105712" y="3396"/>
                  <a:pt x="105181" y="3293"/>
                </a:cubicBezTo>
                <a:cubicBezTo>
                  <a:pt x="105079" y="3271"/>
                  <a:pt x="104960" y="3228"/>
                  <a:pt x="104859" y="3228"/>
                </a:cubicBezTo>
                <a:cubicBezTo>
                  <a:pt x="104826" y="3228"/>
                  <a:pt x="104794" y="3233"/>
                  <a:pt x="104766" y="3245"/>
                </a:cubicBezTo>
                <a:cubicBezTo>
                  <a:pt x="104523" y="3339"/>
                  <a:pt x="104388" y="3394"/>
                  <a:pt x="104268" y="3394"/>
                </a:cubicBezTo>
                <a:cubicBezTo>
                  <a:pt x="104116" y="3394"/>
                  <a:pt x="103987" y="3306"/>
                  <a:pt x="103689" y="3097"/>
                </a:cubicBezTo>
                <a:cubicBezTo>
                  <a:pt x="103783" y="3056"/>
                  <a:pt x="103867" y="3015"/>
                  <a:pt x="103979" y="2966"/>
                </a:cubicBezTo>
                <a:cubicBezTo>
                  <a:pt x="103729" y="2899"/>
                  <a:pt x="103468" y="2744"/>
                  <a:pt x="103257" y="2744"/>
                </a:cubicBezTo>
                <a:cubicBezTo>
                  <a:pt x="103228" y="2744"/>
                  <a:pt x="103200" y="2747"/>
                  <a:pt x="103173" y="2753"/>
                </a:cubicBezTo>
                <a:cubicBezTo>
                  <a:pt x="103038" y="2788"/>
                  <a:pt x="102911" y="2803"/>
                  <a:pt x="102790" y="2803"/>
                </a:cubicBezTo>
                <a:cubicBezTo>
                  <a:pt x="102204" y="2803"/>
                  <a:pt x="101771" y="2439"/>
                  <a:pt x="101290" y="2121"/>
                </a:cubicBezTo>
                <a:cubicBezTo>
                  <a:pt x="100858" y="1836"/>
                  <a:pt x="100355" y="1646"/>
                  <a:pt x="99863" y="1468"/>
                </a:cubicBezTo>
                <a:cubicBezTo>
                  <a:pt x="99461" y="1321"/>
                  <a:pt x="99016" y="1261"/>
                  <a:pt x="98608" y="1132"/>
                </a:cubicBezTo>
                <a:cubicBezTo>
                  <a:pt x="98086" y="959"/>
                  <a:pt x="97591" y="690"/>
                  <a:pt x="97023" y="690"/>
                </a:cubicBezTo>
                <a:cubicBezTo>
                  <a:pt x="96946" y="690"/>
                  <a:pt x="96869" y="695"/>
                  <a:pt x="96789" y="705"/>
                </a:cubicBezTo>
                <a:cubicBezTo>
                  <a:pt x="96781" y="706"/>
                  <a:pt x="96773" y="707"/>
                  <a:pt x="96765" y="707"/>
                </a:cubicBezTo>
                <a:cubicBezTo>
                  <a:pt x="96606" y="707"/>
                  <a:pt x="96424" y="507"/>
                  <a:pt x="96239" y="457"/>
                </a:cubicBezTo>
                <a:cubicBezTo>
                  <a:pt x="95979" y="385"/>
                  <a:pt x="95701" y="356"/>
                  <a:pt x="95433" y="314"/>
                </a:cubicBezTo>
                <a:cubicBezTo>
                  <a:pt x="95215" y="231"/>
                  <a:pt x="95062" y="183"/>
                  <a:pt x="94930" y="183"/>
                </a:cubicBezTo>
                <a:cubicBezTo>
                  <a:pt x="94741" y="183"/>
                  <a:pt x="94596" y="283"/>
                  <a:pt x="94362" y="528"/>
                </a:cubicBezTo>
                <a:cubicBezTo>
                  <a:pt x="94234" y="661"/>
                  <a:pt x="93942" y="713"/>
                  <a:pt x="93664" y="713"/>
                </a:cubicBezTo>
                <a:cubicBezTo>
                  <a:pt x="93375" y="713"/>
                  <a:pt x="93102" y="656"/>
                  <a:pt x="93047" y="574"/>
                </a:cubicBezTo>
                <a:cubicBezTo>
                  <a:pt x="92178" y="864"/>
                  <a:pt x="91360" y="1149"/>
                  <a:pt x="90536" y="1410"/>
                </a:cubicBezTo>
                <a:cubicBezTo>
                  <a:pt x="90145" y="1534"/>
                  <a:pt x="89702" y="1545"/>
                  <a:pt x="89358" y="1741"/>
                </a:cubicBezTo>
                <a:cubicBezTo>
                  <a:pt x="88863" y="2023"/>
                  <a:pt x="88570" y="2662"/>
                  <a:pt x="87922" y="2662"/>
                </a:cubicBezTo>
                <a:cubicBezTo>
                  <a:pt x="87833" y="2662"/>
                  <a:pt x="87738" y="2650"/>
                  <a:pt x="87635" y="2624"/>
                </a:cubicBezTo>
                <a:cubicBezTo>
                  <a:pt x="87628" y="2622"/>
                  <a:pt x="87621" y="2621"/>
                  <a:pt x="87613" y="2621"/>
                </a:cubicBezTo>
                <a:cubicBezTo>
                  <a:pt x="87518" y="2621"/>
                  <a:pt x="87357" y="2745"/>
                  <a:pt x="87286" y="2848"/>
                </a:cubicBezTo>
                <a:cubicBezTo>
                  <a:pt x="86670" y="3748"/>
                  <a:pt x="85698" y="3712"/>
                  <a:pt x="84793" y="3755"/>
                </a:cubicBezTo>
                <a:cubicBezTo>
                  <a:pt x="84784" y="3755"/>
                  <a:pt x="84776" y="3756"/>
                  <a:pt x="84767" y="3756"/>
                </a:cubicBezTo>
                <a:cubicBezTo>
                  <a:pt x="84402" y="3756"/>
                  <a:pt x="84038" y="3411"/>
                  <a:pt x="83662" y="3393"/>
                </a:cubicBezTo>
                <a:cubicBezTo>
                  <a:pt x="82785" y="3340"/>
                  <a:pt x="81891" y="3387"/>
                  <a:pt x="81080" y="3026"/>
                </a:cubicBezTo>
                <a:cubicBezTo>
                  <a:pt x="80683" y="2848"/>
                  <a:pt x="80399" y="2416"/>
                  <a:pt x="80002" y="2244"/>
                </a:cubicBezTo>
                <a:cubicBezTo>
                  <a:pt x="79327" y="1954"/>
                  <a:pt x="78605" y="1777"/>
                  <a:pt x="77895" y="1569"/>
                </a:cubicBezTo>
                <a:cubicBezTo>
                  <a:pt x="77504" y="1457"/>
                  <a:pt x="77095" y="1403"/>
                  <a:pt x="76704" y="1279"/>
                </a:cubicBezTo>
                <a:cubicBezTo>
                  <a:pt x="76573" y="1238"/>
                  <a:pt x="76485" y="1061"/>
                  <a:pt x="76367" y="941"/>
                </a:cubicBezTo>
                <a:cubicBezTo>
                  <a:pt x="75892" y="883"/>
                  <a:pt x="75277" y="918"/>
                  <a:pt x="74774" y="705"/>
                </a:cubicBezTo>
                <a:cubicBezTo>
                  <a:pt x="74346" y="521"/>
                  <a:pt x="73942" y="418"/>
                  <a:pt x="73546" y="418"/>
                </a:cubicBezTo>
                <a:cubicBezTo>
                  <a:pt x="73114" y="418"/>
                  <a:pt x="72692" y="540"/>
                  <a:pt x="72257" y="812"/>
                </a:cubicBezTo>
                <a:cubicBezTo>
                  <a:pt x="72210" y="842"/>
                  <a:pt x="72151" y="853"/>
                  <a:pt x="72087" y="853"/>
                </a:cubicBezTo>
                <a:cubicBezTo>
                  <a:pt x="71908" y="853"/>
                  <a:pt x="71678" y="769"/>
                  <a:pt x="71487" y="763"/>
                </a:cubicBezTo>
                <a:cubicBezTo>
                  <a:pt x="71403" y="763"/>
                  <a:pt x="71301" y="759"/>
                  <a:pt x="71202" y="759"/>
                </a:cubicBezTo>
                <a:cubicBezTo>
                  <a:pt x="71036" y="759"/>
                  <a:pt x="70880" y="773"/>
                  <a:pt x="70836" y="847"/>
                </a:cubicBezTo>
                <a:cubicBezTo>
                  <a:pt x="70655" y="1146"/>
                  <a:pt x="70437" y="1210"/>
                  <a:pt x="70208" y="1210"/>
                </a:cubicBezTo>
                <a:cubicBezTo>
                  <a:pt x="70038" y="1210"/>
                  <a:pt x="69862" y="1175"/>
                  <a:pt x="69691" y="1175"/>
                </a:cubicBezTo>
                <a:cubicBezTo>
                  <a:pt x="69552" y="1175"/>
                  <a:pt x="69417" y="1198"/>
                  <a:pt x="69289" y="1279"/>
                </a:cubicBezTo>
                <a:cubicBezTo>
                  <a:pt x="69289" y="1279"/>
                  <a:pt x="69289" y="1279"/>
                  <a:pt x="69289" y="1279"/>
                </a:cubicBezTo>
                <a:cubicBezTo>
                  <a:pt x="69289" y="1279"/>
                  <a:pt x="69283" y="1487"/>
                  <a:pt x="69225" y="1504"/>
                </a:cubicBezTo>
                <a:cubicBezTo>
                  <a:pt x="68627" y="1682"/>
                  <a:pt x="68010" y="1812"/>
                  <a:pt x="67413" y="1996"/>
                </a:cubicBezTo>
                <a:cubicBezTo>
                  <a:pt x="67105" y="2091"/>
                  <a:pt x="66815" y="2256"/>
                  <a:pt x="66531" y="2411"/>
                </a:cubicBezTo>
                <a:cubicBezTo>
                  <a:pt x="66335" y="2517"/>
                  <a:pt x="66181" y="2712"/>
                  <a:pt x="65979" y="2783"/>
                </a:cubicBezTo>
                <a:cubicBezTo>
                  <a:pt x="64843" y="3168"/>
                  <a:pt x="63689" y="3529"/>
                  <a:pt x="62546" y="3909"/>
                </a:cubicBezTo>
                <a:cubicBezTo>
                  <a:pt x="62480" y="3933"/>
                  <a:pt x="62432" y="4039"/>
                  <a:pt x="62368" y="4051"/>
                </a:cubicBezTo>
                <a:cubicBezTo>
                  <a:pt x="61871" y="4127"/>
                  <a:pt x="61379" y="4199"/>
                  <a:pt x="60882" y="4258"/>
                </a:cubicBezTo>
                <a:cubicBezTo>
                  <a:pt x="60876" y="4259"/>
                  <a:pt x="60870" y="4259"/>
                  <a:pt x="60864" y="4259"/>
                </a:cubicBezTo>
                <a:cubicBezTo>
                  <a:pt x="60780" y="4259"/>
                  <a:pt x="60692" y="4187"/>
                  <a:pt x="60603" y="4187"/>
                </a:cubicBezTo>
                <a:cubicBezTo>
                  <a:pt x="60300" y="4187"/>
                  <a:pt x="59890" y="4267"/>
                  <a:pt x="59592" y="4267"/>
                </a:cubicBezTo>
                <a:cubicBezTo>
                  <a:pt x="59424" y="4267"/>
                  <a:pt x="59292" y="4242"/>
                  <a:pt x="59235" y="4163"/>
                </a:cubicBezTo>
                <a:cubicBezTo>
                  <a:pt x="59040" y="3890"/>
                  <a:pt x="58830" y="3771"/>
                  <a:pt x="58631" y="3771"/>
                </a:cubicBezTo>
                <a:cubicBezTo>
                  <a:pt x="58528" y="3771"/>
                  <a:pt x="58428" y="3803"/>
                  <a:pt x="58335" y="3862"/>
                </a:cubicBezTo>
                <a:cubicBezTo>
                  <a:pt x="58178" y="3960"/>
                  <a:pt x="58043" y="3999"/>
                  <a:pt x="57921" y="3999"/>
                </a:cubicBezTo>
                <a:cubicBezTo>
                  <a:pt x="57646" y="3999"/>
                  <a:pt x="57436" y="3804"/>
                  <a:pt x="57187" y="3649"/>
                </a:cubicBezTo>
                <a:cubicBezTo>
                  <a:pt x="56665" y="3322"/>
                  <a:pt x="56143" y="2973"/>
                  <a:pt x="55575" y="2747"/>
                </a:cubicBezTo>
                <a:cubicBezTo>
                  <a:pt x="55203" y="2600"/>
                  <a:pt x="54735" y="2706"/>
                  <a:pt x="54339" y="2588"/>
                </a:cubicBezTo>
                <a:cubicBezTo>
                  <a:pt x="53473" y="2327"/>
                  <a:pt x="52620" y="2020"/>
                  <a:pt x="51780" y="1687"/>
                </a:cubicBezTo>
                <a:cubicBezTo>
                  <a:pt x="51549" y="1599"/>
                  <a:pt x="51371" y="1367"/>
                  <a:pt x="51289" y="1304"/>
                </a:cubicBezTo>
                <a:cubicBezTo>
                  <a:pt x="51095" y="1353"/>
                  <a:pt x="50947" y="1435"/>
                  <a:pt x="50822" y="1435"/>
                </a:cubicBezTo>
                <a:cubicBezTo>
                  <a:pt x="50801" y="1435"/>
                  <a:pt x="50781" y="1432"/>
                  <a:pt x="50761" y="1427"/>
                </a:cubicBezTo>
                <a:cubicBezTo>
                  <a:pt x="50619" y="1392"/>
                  <a:pt x="50507" y="1232"/>
                  <a:pt x="50294" y="1055"/>
                </a:cubicBezTo>
                <a:cubicBezTo>
                  <a:pt x="50129" y="1055"/>
                  <a:pt x="49902" y="1029"/>
                  <a:pt x="49656" y="1029"/>
                </a:cubicBezTo>
                <a:cubicBezTo>
                  <a:pt x="49512" y="1029"/>
                  <a:pt x="49362" y="1038"/>
                  <a:pt x="49215" y="1066"/>
                </a:cubicBezTo>
                <a:cubicBezTo>
                  <a:pt x="48091" y="1291"/>
                  <a:pt x="46971" y="1564"/>
                  <a:pt x="45858" y="1848"/>
                </a:cubicBezTo>
                <a:cubicBezTo>
                  <a:pt x="45331" y="1984"/>
                  <a:pt x="44822" y="2173"/>
                  <a:pt x="44306" y="2357"/>
                </a:cubicBezTo>
                <a:cubicBezTo>
                  <a:pt x="43225" y="2747"/>
                  <a:pt x="42149" y="3150"/>
                  <a:pt x="41109" y="3533"/>
                </a:cubicBezTo>
                <a:lnTo>
                  <a:pt x="41109" y="3533"/>
                </a:lnTo>
                <a:cubicBezTo>
                  <a:pt x="41109" y="3529"/>
                  <a:pt x="41109" y="3528"/>
                  <a:pt x="41108" y="3528"/>
                </a:cubicBezTo>
                <a:lnTo>
                  <a:pt x="41108" y="3528"/>
                </a:lnTo>
                <a:cubicBezTo>
                  <a:pt x="41107" y="3528"/>
                  <a:pt x="41105" y="3530"/>
                  <a:pt x="41103" y="3535"/>
                </a:cubicBezTo>
                <a:cubicBezTo>
                  <a:pt x="41105" y="3534"/>
                  <a:pt x="41107" y="3533"/>
                  <a:pt x="41109" y="3533"/>
                </a:cubicBezTo>
                <a:lnTo>
                  <a:pt x="41109" y="3533"/>
                </a:lnTo>
                <a:cubicBezTo>
                  <a:pt x="41107" y="3555"/>
                  <a:pt x="41083" y="3641"/>
                  <a:pt x="41056" y="3641"/>
                </a:cubicBezTo>
                <a:cubicBezTo>
                  <a:pt x="40589" y="3671"/>
                  <a:pt x="40114" y="3649"/>
                  <a:pt x="39652" y="3707"/>
                </a:cubicBezTo>
                <a:cubicBezTo>
                  <a:pt x="39075" y="3789"/>
                  <a:pt x="38503" y="4033"/>
                  <a:pt x="37937" y="4033"/>
                </a:cubicBezTo>
                <a:cubicBezTo>
                  <a:pt x="37922" y="4033"/>
                  <a:pt x="37908" y="4033"/>
                  <a:pt x="37894" y="4032"/>
                </a:cubicBezTo>
                <a:cubicBezTo>
                  <a:pt x="36574" y="4009"/>
                  <a:pt x="35252" y="3897"/>
                  <a:pt x="34016" y="3357"/>
                </a:cubicBezTo>
                <a:cubicBezTo>
                  <a:pt x="33962" y="3334"/>
                  <a:pt x="33909" y="3329"/>
                  <a:pt x="33802" y="3305"/>
                </a:cubicBezTo>
                <a:lnTo>
                  <a:pt x="33802" y="3305"/>
                </a:lnTo>
                <a:cubicBezTo>
                  <a:pt x="33937" y="3458"/>
                  <a:pt x="34033" y="3565"/>
                  <a:pt x="34128" y="3671"/>
                </a:cubicBezTo>
                <a:cubicBezTo>
                  <a:pt x="33784" y="3619"/>
                  <a:pt x="33565" y="3387"/>
                  <a:pt x="33298" y="3280"/>
                </a:cubicBezTo>
                <a:cubicBezTo>
                  <a:pt x="32511" y="2979"/>
                  <a:pt x="31693" y="2742"/>
                  <a:pt x="30906" y="2446"/>
                </a:cubicBezTo>
                <a:cubicBezTo>
                  <a:pt x="30682" y="2362"/>
                  <a:pt x="30527" y="2067"/>
                  <a:pt x="30308" y="2014"/>
                </a:cubicBezTo>
                <a:cubicBezTo>
                  <a:pt x="29367" y="1807"/>
                  <a:pt x="28413" y="1652"/>
                  <a:pt x="27465" y="1474"/>
                </a:cubicBezTo>
                <a:cubicBezTo>
                  <a:pt x="27407" y="1463"/>
                  <a:pt x="27359" y="1397"/>
                  <a:pt x="27258" y="1326"/>
                </a:cubicBezTo>
                <a:cubicBezTo>
                  <a:pt x="27413" y="1261"/>
                  <a:pt x="27519" y="1214"/>
                  <a:pt x="27637" y="1167"/>
                </a:cubicBezTo>
                <a:cubicBezTo>
                  <a:pt x="27606" y="1159"/>
                  <a:pt x="27575" y="1156"/>
                  <a:pt x="27544" y="1156"/>
                </a:cubicBezTo>
                <a:cubicBezTo>
                  <a:pt x="27283" y="1156"/>
                  <a:pt x="27026" y="1405"/>
                  <a:pt x="26770" y="1405"/>
                </a:cubicBezTo>
                <a:cubicBezTo>
                  <a:pt x="26647" y="1405"/>
                  <a:pt x="26523" y="1346"/>
                  <a:pt x="26399" y="1173"/>
                </a:cubicBezTo>
                <a:cubicBezTo>
                  <a:pt x="26286" y="1403"/>
                  <a:pt x="26165" y="1476"/>
                  <a:pt x="26039" y="1476"/>
                </a:cubicBezTo>
                <a:cubicBezTo>
                  <a:pt x="25830" y="1476"/>
                  <a:pt x="25609" y="1275"/>
                  <a:pt x="25388" y="1250"/>
                </a:cubicBezTo>
                <a:cubicBezTo>
                  <a:pt x="25372" y="1248"/>
                  <a:pt x="25355" y="1247"/>
                  <a:pt x="25339" y="1247"/>
                </a:cubicBezTo>
                <a:cubicBezTo>
                  <a:pt x="25126" y="1247"/>
                  <a:pt x="24891" y="1387"/>
                  <a:pt x="24677" y="1468"/>
                </a:cubicBezTo>
                <a:cubicBezTo>
                  <a:pt x="24380" y="1588"/>
                  <a:pt x="24103" y="1771"/>
                  <a:pt x="23794" y="1848"/>
                </a:cubicBezTo>
                <a:cubicBezTo>
                  <a:pt x="23445" y="1943"/>
                  <a:pt x="23030" y="1872"/>
                  <a:pt x="22710" y="2020"/>
                </a:cubicBezTo>
                <a:cubicBezTo>
                  <a:pt x="21722" y="2482"/>
                  <a:pt x="20769" y="3032"/>
                  <a:pt x="19780" y="3506"/>
                </a:cubicBezTo>
                <a:cubicBezTo>
                  <a:pt x="19708" y="3542"/>
                  <a:pt x="19624" y="3553"/>
                  <a:pt x="19535" y="3553"/>
                </a:cubicBezTo>
                <a:cubicBezTo>
                  <a:pt x="19388" y="3553"/>
                  <a:pt x="19226" y="3523"/>
                  <a:pt x="19075" y="3523"/>
                </a:cubicBezTo>
                <a:cubicBezTo>
                  <a:pt x="18984" y="3898"/>
                  <a:pt x="18722" y="4121"/>
                  <a:pt x="18422" y="4121"/>
                </a:cubicBezTo>
                <a:cubicBezTo>
                  <a:pt x="18290" y="4121"/>
                  <a:pt x="18150" y="4078"/>
                  <a:pt x="18014" y="3985"/>
                </a:cubicBezTo>
                <a:cubicBezTo>
                  <a:pt x="17943" y="4127"/>
                  <a:pt x="17872" y="4270"/>
                  <a:pt x="17779" y="4459"/>
                </a:cubicBezTo>
                <a:cubicBezTo>
                  <a:pt x="17672" y="4388"/>
                  <a:pt x="17601" y="4329"/>
                  <a:pt x="17523" y="4299"/>
                </a:cubicBezTo>
                <a:cubicBezTo>
                  <a:pt x="17415" y="4257"/>
                  <a:pt x="17315" y="4240"/>
                  <a:pt x="17220" y="4240"/>
                </a:cubicBezTo>
                <a:cubicBezTo>
                  <a:pt x="16861" y="4240"/>
                  <a:pt x="16574" y="4492"/>
                  <a:pt x="16232" y="4619"/>
                </a:cubicBezTo>
                <a:cubicBezTo>
                  <a:pt x="16173" y="4642"/>
                  <a:pt x="16109" y="4651"/>
                  <a:pt x="16042" y="4651"/>
                </a:cubicBezTo>
                <a:cubicBezTo>
                  <a:pt x="15697" y="4651"/>
                  <a:pt x="15256" y="4401"/>
                  <a:pt x="14865" y="4316"/>
                </a:cubicBezTo>
                <a:cubicBezTo>
                  <a:pt x="14835" y="4310"/>
                  <a:pt x="14803" y="4307"/>
                  <a:pt x="14771" y="4307"/>
                </a:cubicBezTo>
                <a:cubicBezTo>
                  <a:pt x="14655" y="4307"/>
                  <a:pt x="14529" y="4341"/>
                  <a:pt x="14418" y="4341"/>
                </a:cubicBezTo>
                <a:cubicBezTo>
                  <a:pt x="14370" y="4341"/>
                  <a:pt x="14324" y="4334"/>
                  <a:pt x="14284" y="4316"/>
                </a:cubicBezTo>
                <a:cubicBezTo>
                  <a:pt x="13960" y="4171"/>
                  <a:pt x="13563" y="3766"/>
                  <a:pt x="13347" y="3766"/>
                </a:cubicBezTo>
                <a:cubicBezTo>
                  <a:pt x="13326" y="3766"/>
                  <a:pt x="13306" y="3770"/>
                  <a:pt x="13289" y="3778"/>
                </a:cubicBezTo>
                <a:cubicBezTo>
                  <a:pt x="13159" y="3839"/>
                  <a:pt x="13059" y="3865"/>
                  <a:pt x="12978" y="3865"/>
                </a:cubicBezTo>
                <a:cubicBezTo>
                  <a:pt x="12710" y="3865"/>
                  <a:pt x="12668" y="3578"/>
                  <a:pt x="12532" y="3387"/>
                </a:cubicBezTo>
                <a:cubicBezTo>
                  <a:pt x="12382" y="3423"/>
                  <a:pt x="12239" y="3439"/>
                  <a:pt x="12101" y="3439"/>
                </a:cubicBezTo>
                <a:cubicBezTo>
                  <a:pt x="11317" y="3439"/>
                  <a:pt x="10707" y="2917"/>
                  <a:pt x="10234" y="2433"/>
                </a:cubicBezTo>
                <a:cubicBezTo>
                  <a:pt x="9411" y="1605"/>
                  <a:pt x="8257" y="1979"/>
                  <a:pt x="7410" y="1362"/>
                </a:cubicBezTo>
                <a:cubicBezTo>
                  <a:pt x="7077" y="1119"/>
                  <a:pt x="6551" y="1154"/>
                  <a:pt x="6106" y="1072"/>
                </a:cubicBezTo>
                <a:cubicBezTo>
                  <a:pt x="6012" y="1055"/>
                  <a:pt x="5904" y="1028"/>
                  <a:pt x="5807" y="1028"/>
                </a:cubicBezTo>
                <a:cubicBezTo>
                  <a:pt x="5764" y="1028"/>
                  <a:pt x="5723" y="1033"/>
                  <a:pt x="5686" y="1048"/>
                </a:cubicBezTo>
                <a:cubicBezTo>
                  <a:pt x="5112" y="1261"/>
                  <a:pt x="4562" y="1528"/>
                  <a:pt x="3986" y="1723"/>
                </a:cubicBezTo>
                <a:cubicBezTo>
                  <a:pt x="3572" y="1872"/>
                  <a:pt x="3111" y="1889"/>
                  <a:pt x="2707" y="2061"/>
                </a:cubicBezTo>
                <a:cubicBezTo>
                  <a:pt x="2453" y="2168"/>
                  <a:pt x="2281" y="2463"/>
                  <a:pt x="2074" y="2671"/>
                </a:cubicBezTo>
                <a:cubicBezTo>
                  <a:pt x="1168" y="3553"/>
                  <a:pt x="1" y="4258"/>
                  <a:pt x="19" y="5792"/>
                </a:cubicBezTo>
                <a:cubicBezTo>
                  <a:pt x="220" y="5655"/>
                  <a:pt x="410" y="5532"/>
                  <a:pt x="547" y="5442"/>
                </a:cubicBezTo>
                <a:cubicBezTo>
                  <a:pt x="712" y="5786"/>
                  <a:pt x="842" y="6040"/>
                  <a:pt x="1031" y="6431"/>
                </a:cubicBezTo>
                <a:cubicBezTo>
                  <a:pt x="1488" y="6011"/>
                  <a:pt x="1920" y="5674"/>
                  <a:pt x="2275" y="5259"/>
                </a:cubicBezTo>
                <a:cubicBezTo>
                  <a:pt x="3299" y="4075"/>
                  <a:pt x="4552" y="3457"/>
                  <a:pt x="6045" y="3457"/>
                </a:cubicBezTo>
                <a:cubicBezTo>
                  <a:pt x="6218" y="3457"/>
                  <a:pt x="6395" y="3466"/>
                  <a:pt x="6574" y="3482"/>
                </a:cubicBezTo>
                <a:cubicBezTo>
                  <a:pt x="8339" y="3649"/>
                  <a:pt x="9766" y="4690"/>
                  <a:pt x="11299" y="5425"/>
                </a:cubicBezTo>
                <a:cubicBezTo>
                  <a:pt x="12873" y="6180"/>
                  <a:pt x="14466" y="6731"/>
                  <a:pt x="16176" y="6731"/>
                </a:cubicBezTo>
                <a:cubicBezTo>
                  <a:pt x="16596" y="6731"/>
                  <a:pt x="17023" y="6697"/>
                  <a:pt x="17459" y="6626"/>
                </a:cubicBezTo>
                <a:cubicBezTo>
                  <a:pt x="19170" y="6342"/>
                  <a:pt x="20632" y="5461"/>
                  <a:pt x="22106" y="4679"/>
                </a:cubicBezTo>
                <a:cubicBezTo>
                  <a:pt x="23545" y="3918"/>
                  <a:pt x="24959" y="3588"/>
                  <a:pt x="26357" y="3588"/>
                </a:cubicBezTo>
                <a:cubicBezTo>
                  <a:pt x="28136" y="3588"/>
                  <a:pt x="29888" y="4122"/>
                  <a:pt x="31628" y="4980"/>
                </a:cubicBezTo>
                <a:cubicBezTo>
                  <a:pt x="33281" y="5792"/>
                  <a:pt x="34956" y="6366"/>
                  <a:pt x="36804" y="6401"/>
                </a:cubicBezTo>
                <a:cubicBezTo>
                  <a:pt x="36895" y="6403"/>
                  <a:pt x="36987" y="6404"/>
                  <a:pt x="37078" y="6404"/>
                </a:cubicBezTo>
                <a:cubicBezTo>
                  <a:pt x="38800" y="6404"/>
                  <a:pt x="40478" y="6087"/>
                  <a:pt x="42098" y="5524"/>
                </a:cubicBezTo>
                <a:cubicBezTo>
                  <a:pt x="43525" y="5027"/>
                  <a:pt x="44910" y="4388"/>
                  <a:pt x="46332" y="3867"/>
                </a:cubicBezTo>
                <a:cubicBezTo>
                  <a:pt x="47263" y="3524"/>
                  <a:pt x="48180" y="3373"/>
                  <a:pt x="49081" y="3373"/>
                </a:cubicBezTo>
                <a:cubicBezTo>
                  <a:pt x="50763" y="3373"/>
                  <a:pt x="52392" y="3900"/>
                  <a:pt x="53965" y="4690"/>
                </a:cubicBezTo>
                <a:cubicBezTo>
                  <a:pt x="55854" y="5638"/>
                  <a:pt x="57832" y="6224"/>
                  <a:pt x="59893" y="6431"/>
                </a:cubicBezTo>
                <a:cubicBezTo>
                  <a:pt x="60181" y="6461"/>
                  <a:pt x="60467" y="6475"/>
                  <a:pt x="60752" y="6475"/>
                </a:cubicBezTo>
                <a:cubicBezTo>
                  <a:pt x="62636" y="6475"/>
                  <a:pt x="64438" y="5867"/>
                  <a:pt x="66193" y="5152"/>
                </a:cubicBezTo>
                <a:cubicBezTo>
                  <a:pt x="67827" y="4488"/>
                  <a:pt x="69439" y="3737"/>
                  <a:pt x="71114" y="3209"/>
                </a:cubicBezTo>
                <a:cubicBezTo>
                  <a:pt x="71913" y="2961"/>
                  <a:pt x="72716" y="2834"/>
                  <a:pt x="73521" y="2834"/>
                </a:cubicBezTo>
                <a:cubicBezTo>
                  <a:pt x="74518" y="2834"/>
                  <a:pt x="75516" y="3029"/>
                  <a:pt x="76509" y="3428"/>
                </a:cubicBezTo>
                <a:cubicBezTo>
                  <a:pt x="78362" y="4181"/>
                  <a:pt x="80257" y="4857"/>
                  <a:pt x="82164" y="5461"/>
                </a:cubicBezTo>
                <a:cubicBezTo>
                  <a:pt x="82944" y="5705"/>
                  <a:pt x="83793" y="5855"/>
                  <a:pt x="84617" y="5855"/>
                </a:cubicBezTo>
                <a:cubicBezTo>
                  <a:pt x="84687" y="5855"/>
                  <a:pt x="84758" y="5854"/>
                  <a:pt x="84829" y="5851"/>
                </a:cubicBezTo>
                <a:cubicBezTo>
                  <a:pt x="86884" y="5792"/>
                  <a:pt x="88696" y="4945"/>
                  <a:pt x="90454" y="3926"/>
                </a:cubicBezTo>
                <a:cubicBezTo>
                  <a:pt x="91855" y="3115"/>
                  <a:pt x="93344" y="2720"/>
                  <a:pt x="94866" y="2720"/>
                </a:cubicBezTo>
                <a:cubicBezTo>
                  <a:pt x="95680" y="2720"/>
                  <a:pt x="96504" y="2833"/>
                  <a:pt x="97329" y="3056"/>
                </a:cubicBezTo>
                <a:cubicBezTo>
                  <a:pt x="98986" y="3512"/>
                  <a:pt x="100563" y="4281"/>
                  <a:pt x="102173" y="4915"/>
                </a:cubicBezTo>
                <a:cubicBezTo>
                  <a:pt x="103685" y="5516"/>
                  <a:pt x="105187" y="6002"/>
                  <a:pt x="106859" y="6002"/>
                </a:cubicBezTo>
                <a:cubicBezTo>
                  <a:pt x="106935" y="6002"/>
                  <a:pt x="107011" y="6001"/>
                  <a:pt x="107087" y="5999"/>
                </a:cubicBezTo>
                <a:cubicBezTo>
                  <a:pt x="109243" y="5939"/>
                  <a:pt x="111067" y="5128"/>
                  <a:pt x="112796" y="3985"/>
                </a:cubicBezTo>
                <a:cubicBezTo>
                  <a:pt x="113984" y="3203"/>
                  <a:pt x="115187" y="2520"/>
                  <a:pt x="116656" y="2520"/>
                </a:cubicBezTo>
                <a:cubicBezTo>
                  <a:pt x="116711" y="2520"/>
                  <a:pt x="116766" y="2521"/>
                  <a:pt x="116822" y="2523"/>
                </a:cubicBezTo>
                <a:cubicBezTo>
                  <a:pt x="118380" y="2576"/>
                  <a:pt x="119771" y="3162"/>
                  <a:pt x="121039" y="3955"/>
                </a:cubicBezTo>
                <a:cubicBezTo>
                  <a:pt x="122247" y="4707"/>
                  <a:pt x="123324" y="5661"/>
                  <a:pt x="124455" y="6526"/>
                </a:cubicBezTo>
                <a:cubicBezTo>
                  <a:pt x="124761" y="6759"/>
                  <a:pt x="125060" y="6871"/>
                  <a:pt x="125329" y="6871"/>
                </a:cubicBezTo>
                <a:cubicBezTo>
                  <a:pt x="125804" y="6871"/>
                  <a:pt x="126183" y="6521"/>
                  <a:pt x="126339" y="5874"/>
                </a:cubicBezTo>
                <a:cubicBezTo>
                  <a:pt x="126357" y="5786"/>
                  <a:pt x="126570" y="5745"/>
                  <a:pt x="126705" y="5674"/>
                </a:cubicBezTo>
                <a:cubicBezTo>
                  <a:pt x="126724" y="4909"/>
                  <a:pt x="126226" y="4471"/>
                  <a:pt x="125611" y="4086"/>
                </a:cubicBezTo>
                <a:cubicBezTo>
                  <a:pt x="125084" y="3755"/>
                  <a:pt x="124581" y="3381"/>
                  <a:pt x="124070" y="3020"/>
                </a:cubicBezTo>
                <a:cubicBezTo>
                  <a:pt x="123277" y="2452"/>
                  <a:pt x="122507" y="1842"/>
                  <a:pt x="121690" y="1321"/>
                </a:cubicBezTo>
                <a:cubicBezTo>
                  <a:pt x="121517" y="1213"/>
                  <a:pt x="121299" y="1023"/>
                  <a:pt x="121064" y="1023"/>
                </a:cubicBezTo>
                <a:cubicBezTo>
                  <a:pt x="120937" y="1023"/>
                  <a:pt x="120805" y="1078"/>
                  <a:pt x="120672" y="1232"/>
                </a:cubicBezTo>
                <a:cubicBezTo>
                  <a:pt x="120668" y="1237"/>
                  <a:pt x="120660" y="1240"/>
                  <a:pt x="120650" y="1240"/>
                </a:cubicBezTo>
                <a:cubicBezTo>
                  <a:pt x="120598" y="1240"/>
                  <a:pt x="120481" y="1189"/>
                  <a:pt x="120416" y="1149"/>
                </a:cubicBezTo>
                <a:cubicBezTo>
                  <a:pt x="119984" y="894"/>
                  <a:pt x="119577" y="616"/>
                  <a:pt x="119132" y="391"/>
                </a:cubicBezTo>
                <a:cubicBezTo>
                  <a:pt x="118742" y="190"/>
                  <a:pt x="118355" y="4"/>
                  <a:pt x="117931" y="4"/>
                </a:cubicBezTo>
                <a:cubicBezTo>
                  <a:pt x="117704" y="4"/>
                  <a:pt x="117467" y="57"/>
                  <a:pt x="117213" y="189"/>
                </a:cubicBezTo>
                <a:cubicBezTo>
                  <a:pt x="117097" y="249"/>
                  <a:pt x="116959" y="268"/>
                  <a:pt x="116802" y="268"/>
                </a:cubicBezTo>
                <a:cubicBezTo>
                  <a:pt x="116535" y="268"/>
                  <a:pt x="116215" y="213"/>
                  <a:pt x="115857" y="213"/>
                </a:cubicBezTo>
                <a:cubicBezTo>
                  <a:pt x="116106" y="83"/>
                  <a:pt x="116188" y="42"/>
                  <a:pt x="116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uadroTexto 2">
            <a:extLst>
              <a:ext uri="{FF2B5EF4-FFF2-40B4-BE49-F238E27FC236}">
                <a16:creationId xmlns:a16="http://schemas.microsoft.com/office/drawing/2014/main" id="{4A3F390B-AAF6-8223-CDFE-F9249435AFB3}"/>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4" name="Imagen 3">
            <a:extLst>
              <a:ext uri="{FF2B5EF4-FFF2-40B4-BE49-F238E27FC236}">
                <a16:creationId xmlns:a16="http://schemas.microsoft.com/office/drawing/2014/main" id="{12BE6ABF-DA26-3D56-5746-23A217467854}"/>
              </a:ext>
            </a:extLst>
          </p:cNvPr>
          <p:cNvPicPr>
            <a:picLocks noChangeAspect="1"/>
          </p:cNvPicPr>
          <p:nvPr/>
        </p:nvPicPr>
        <p:blipFill>
          <a:blip r:embed="rId4"/>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2855379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5" name="Google Shape;315;p33"/>
          <p:cNvSpPr txBox="1">
            <a:spLocks noGrp="1"/>
          </p:cNvSpPr>
          <p:nvPr>
            <p:ph type="subTitle" idx="1"/>
          </p:nvPr>
        </p:nvSpPr>
        <p:spPr>
          <a:xfrm>
            <a:off x="613206" y="1886184"/>
            <a:ext cx="2336400" cy="776400"/>
          </a:xfrm>
          <a:prstGeom prst="rect">
            <a:avLst/>
          </a:prstGeom>
        </p:spPr>
        <p:txBody>
          <a:bodyPr spcFirstLastPara="1" wrap="square" lIns="91425" tIns="91425" rIns="91425" bIns="91425" anchor="t" anchorCtr="0">
            <a:noAutofit/>
          </a:bodyPr>
          <a:lstStyle/>
          <a:p>
            <a:r>
              <a:rPr lang="es-ES" b="0" dirty="0">
                <a:solidFill>
                  <a:srgbClr val="C4CCE4"/>
                </a:solidFill>
                <a:effectLst/>
                <a:latin typeface="Consolas" panose="020B0609020204030204" pitchFamily="49" charset="0"/>
              </a:rPr>
              <a:t>     </a:t>
            </a:r>
            <a:r>
              <a:rPr lang="es-ES" b="0" dirty="0" err="1">
                <a:solidFill>
                  <a:srgbClr val="000000"/>
                </a:solidFill>
                <a:effectLst/>
                <a:latin typeface="Consolas" panose="020B0609020204030204" pitchFamily="49" charset="0"/>
              </a:rPr>
              <a:t>rgb</a:t>
            </a:r>
            <a:r>
              <a:rPr lang="es-ES" b="0" dirty="0">
                <a:solidFill>
                  <a:srgbClr val="000000"/>
                </a:solidFill>
                <a:effectLst/>
                <a:latin typeface="Consolas" panose="020B0609020204030204" pitchFamily="49" charset="0"/>
              </a:rPr>
              <a:t>(51,102,204) (encabezados y menú)</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#000 (texto)</a:t>
            </a:r>
            <a:endParaRPr lang="es-ES" b="0" dirty="0">
              <a:solidFill>
                <a:srgbClr val="000000"/>
              </a:solidFill>
              <a:effectLst/>
              <a:latin typeface="Consolas" panose="020B0609020204030204" pitchFamily="49" charset="0"/>
            </a:endParaRPr>
          </a:p>
        </p:txBody>
      </p:sp>
      <p:sp>
        <p:nvSpPr>
          <p:cNvPr id="316" name="Google Shape;316;p33"/>
          <p:cNvSpPr txBox="1">
            <a:spLocks noGrp="1"/>
          </p:cNvSpPr>
          <p:nvPr>
            <p:ph type="subTitle" idx="2"/>
          </p:nvPr>
        </p:nvSpPr>
        <p:spPr>
          <a:xfrm>
            <a:off x="3403800" y="1826784"/>
            <a:ext cx="2336400" cy="776400"/>
          </a:xfrm>
          <a:prstGeom prst="rect">
            <a:avLst/>
          </a:prstGeom>
        </p:spPr>
        <p:txBody>
          <a:bodyPr spcFirstLastPara="1" wrap="square" lIns="91425" tIns="91425" rIns="91425" bIns="91425" anchor="t" anchorCtr="0">
            <a:noAutofit/>
          </a:bodyPr>
          <a:lstStyle/>
          <a:p>
            <a:r>
              <a:rPr lang="es-ES" b="0" dirty="0">
                <a:solidFill>
                  <a:srgbClr val="C4CCE4"/>
                </a:solidFill>
                <a:effectLst/>
                <a:latin typeface="Consolas" panose="020B0609020204030204" pitchFamily="49" charset="0"/>
              </a:rPr>
              <a:t>    </a:t>
            </a:r>
            <a:r>
              <a:rPr lang="es-ES" sz="1050" b="0" dirty="0" err="1">
                <a:solidFill>
                  <a:srgbClr val="000000"/>
                </a:solidFill>
                <a:effectLst/>
                <a:latin typeface="Consolas" panose="020B0609020204030204" pitchFamily="49" charset="0"/>
              </a:rPr>
              <a:t>rgb</a:t>
            </a:r>
            <a:r>
              <a:rPr lang="es-ES" sz="1050" b="0" dirty="0">
                <a:solidFill>
                  <a:srgbClr val="000000"/>
                </a:solidFill>
                <a:effectLst/>
                <a:latin typeface="Consolas" panose="020B0609020204030204" pitchFamily="49" charset="0"/>
              </a:rPr>
              <a:t>(51,102,204) con opacidad 1</a:t>
            </a:r>
            <a:endParaRPr lang="es-ES" sz="1050" dirty="0">
              <a:solidFill>
                <a:srgbClr val="000000"/>
              </a:solidFill>
              <a:latin typeface="Consolas" panose="020B0609020204030204" pitchFamily="49" charset="0"/>
            </a:endParaRPr>
          </a:p>
          <a:p>
            <a:r>
              <a:rPr lang="es-ES" sz="1050" b="0" dirty="0">
                <a:solidFill>
                  <a:srgbClr val="000000"/>
                </a:solidFill>
                <a:effectLst/>
                <a:latin typeface="Consolas" panose="020B0609020204030204" pitchFamily="49" charset="0"/>
              </a:rPr>
              <a:t>#333</a:t>
            </a:r>
          </a:p>
          <a:p>
            <a:r>
              <a:rPr lang="es-ES" sz="1050" dirty="0">
                <a:solidFill>
                  <a:srgbClr val="000000"/>
                </a:solidFill>
                <a:latin typeface="Consolas" panose="020B0609020204030204" pitchFamily="49" charset="0"/>
              </a:rPr>
              <a:t>  </a:t>
            </a:r>
            <a:r>
              <a:rPr lang="es-ES" sz="1050" b="0" dirty="0">
                <a:solidFill>
                  <a:srgbClr val="000000"/>
                </a:solidFill>
                <a:effectLst/>
                <a:latin typeface="Consolas" panose="020B0609020204030204" pitchFamily="49" charset="0"/>
              </a:rPr>
              <a:t>(menú responsive)</a:t>
            </a:r>
            <a:endParaRPr lang="es-ES" sz="1050" dirty="0">
              <a:solidFill>
                <a:srgbClr val="000000"/>
              </a:solidFill>
              <a:latin typeface="Consolas" panose="020B0609020204030204" pitchFamily="49" charset="0"/>
            </a:endParaRPr>
          </a:p>
          <a:p>
            <a:r>
              <a:rPr lang="es-ES" sz="1050" b="0" dirty="0">
                <a:solidFill>
                  <a:srgbClr val="000000"/>
                </a:solidFill>
                <a:effectLst/>
                <a:latin typeface="Consolas" panose="020B0609020204030204" pitchFamily="49" charset="0"/>
              </a:rPr>
              <a:t>#222</a:t>
            </a:r>
          </a:p>
          <a:p>
            <a:r>
              <a:rPr lang="es-ES" sz="1050" b="0" dirty="0">
                <a:solidFill>
                  <a:srgbClr val="000000"/>
                </a:solidFill>
                <a:effectLst/>
                <a:latin typeface="Consolas" panose="020B0609020204030204" pitchFamily="49" charset="0"/>
              </a:rPr>
              <a:t>  (menú responsive)</a:t>
            </a:r>
          </a:p>
          <a:p>
            <a:r>
              <a:rPr lang="es-ES" sz="1100" b="0" dirty="0">
                <a:solidFill>
                  <a:srgbClr val="000000"/>
                </a:solidFill>
                <a:effectLst/>
                <a:latin typeface="Consolas" panose="020B0609020204030204" pitchFamily="49" charset="0"/>
              </a:rPr>
              <a:t>#3B5998</a:t>
            </a:r>
          </a:p>
          <a:p>
            <a:r>
              <a:rPr lang="es-ES" sz="1100" b="0" dirty="0">
                <a:solidFill>
                  <a:srgbClr val="000000"/>
                </a:solidFill>
                <a:effectLst/>
                <a:latin typeface="Consolas" panose="020B0609020204030204" pitchFamily="49" charset="0"/>
              </a:rPr>
              <a:t> (Facebook)</a:t>
            </a:r>
          </a:p>
          <a:p>
            <a:r>
              <a:rPr lang="es-ES" sz="1050" dirty="0">
                <a:solidFill>
                  <a:srgbClr val="000000"/>
                </a:solidFill>
                <a:latin typeface="Consolas" panose="020B0609020204030204" pitchFamily="49" charset="0"/>
              </a:rPr>
              <a:t>#4099FF</a:t>
            </a:r>
          </a:p>
          <a:p>
            <a:r>
              <a:rPr lang="es-ES" sz="1050" dirty="0">
                <a:solidFill>
                  <a:srgbClr val="000000"/>
                </a:solidFill>
                <a:latin typeface="Consolas" panose="020B0609020204030204" pitchFamily="49" charset="0"/>
              </a:rPr>
              <a:t>(Twitter)</a:t>
            </a:r>
          </a:p>
          <a:p>
            <a:r>
              <a:rPr lang="es-ES" sz="1050" dirty="0">
                <a:solidFill>
                  <a:srgbClr val="000000"/>
                </a:solidFill>
                <a:latin typeface="Consolas" panose="020B0609020204030204" pitchFamily="49" charset="0"/>
              </a:rPr>
              <a:t>#d34836</a:t>
            </a:r>
          </a:p>
          <a:p>
            <a:r>
              <a:rPr lang="es-ES" sz="1050" dirty="0">
                <a:solidFill>
                  <a:srgbClr val="000000"/>
                </a:solidFill>
                <a:latin typeface="Consolas" panose="020B0609020204030204" pitchFamily="49" charset="0"/>
              </a:rPr>
              <a:t>(YouTube)</a:t>
            </a:r>
          </a:p>
          <a:p>
            <a:r>
              <a:rPr lang="es-ES" sz="1050" dirty="0">
                <a:solidFill>
                  <a:srgbClr val="000000"/>
                </a:solidFill>
                <a:latin typeface="Consolas" panose="020B0609020204030204" pitchFamily="49" charset="0"/>
              </a:rPr>
              <a:t>#8134af</a:t>
            </a:r>
          </a:p>
          <a:p>
            <a:r>
              <a:rPr lang="es-ES" sz="1050" dirty="0">
                <a:solidFill>
                  <a:srgbClr val="000000"/>
                </a:solidFill>
                <a:latin typeface="Consolas" panose="020B0609020204030204" pitchFamily="49" charset="0"/>
              </a:rPr>
              <a:t>(Instagram)</a:t>
            </a:r>
          </a:p>
          <a:p>
            <a:endParaRPr lang="es-ES" b="0" dirty="0">
              <a:solidFill>
                <a:srgbClr val="000000"/>
              </a:solidFill>
              <a:effectLst/>
              <a:latin typeface="Consolas" panose="020B0609020204030204" pitchFamily="49" charset="0"/>
            </a:endParaRPr>
          </a:p>
          <a:p>
            <a:endParaRPr lang="es-ES" b="0" dirty="0">
              <a:solidFill>
                <a:srgbClr val="000000"/>
              </a:solidFill>
              <a:effectLst/>
              <a:latin typeface="Consolas" panose="020B0609020204030204" pitchFamily="49" charset="0"/>
            </a:endParaRPr>
          </a:p>
        </p:txBody>
      </p:sp>
      <p:sp>
        <p:nvSpPr>
          <p:cNvPr id="317" name="Google Shape;317;p33"/>
          <p:cNvSpPr txBox="1">
            <a:spLocks noGrp="1"/>
          </p:cNvSpPr>
          <p:nvPr>
            <p:ph type="subTitle" idx="3"/>
          </p:nvPr>
        </p:nvSpPr>
        <p:spPr>
          <a:xfrm>
            <a:off x="6097750" y="1946693"/>
            <a:ext cx="2336400" cy="776400"/>
          </a:xfrm>
          <a:prstGeom prst="rect">
            <a:avLst/>
          </a:prstGeom>
        </p:spPr>
        <p:txBody>
          <a:bodyPr spcFirstLastPara="1" wrap="square" lIns="91425" tIns="91425" rIns="91425" bIns="91425" anchor="t" anchorCtr="0">
            <a:noAutofit/>
          </a:bodyPr>
          <a:lstStyle/>
          <a:p>
            <a:pPr marL="0" indent="0"/>
            <a:r>
              <a:rPr lang="es-ES" b="0" dirty="0">
                <a:solidFill>
                  <a:srgbClr val="000000"/>
                </a:solidFill>
                <a:effectLst/>
                <a:latin typeface="Consolas" panose="020B0609020204030204" pitchFamily="49" charset="0"/>
              </a:rPr>
              <a:t>"Lato", </a:t>
            </a:r>
            <a:r>
              <a:rPr lang="es-ES" b="0" i="1" dirty="0" err="1">
                <a:solidFill>
                  <a:srgbClr val="000000"/>
                </a:solidFill>
                <a:effectLst/>
                <a:latin typeface="Consolas" panose="020B0609020204030204" pitchFamily="49" charset="0"/>
              </a:rPr>
              <a:t>sans-serif</a:t>
            </a:r>
            <a:r>
              <a:rPr lang="es-ES" b="0" i="1" dirty="0">
                <a:solidFill>
                  <a:srgbClr val="000000"/>
                </a:solidFill>
                <a:effectLst/>
                <a:latin typeface="Consolas" panose="020B0609020204030204" pitchFamily="49" charset="0"/>
              </a:rPr>
              <a:t> </a:t>
            </a:r>
            <a:r>
              <a:rPr lang="es-ES" b="0" i="1" dirty="0">
                <a:solidFill>
                  <a:srgbClr val="000000"/>
                </a:solidFill>
                <a:effectLst/>
                <a:latin typeface="Arimo" panose="020B0604020202020204" charset="0"/>
                <a:ea typeface="Arimo" panose="020B0604020202020204" charset="0"/>
                <a:cs typeface="Arimo" panose="020B0604020202020204" charset="0"/>
              </a:rPr>
              <a:t>(</a:t>
            </a:r>
            <a:r>
              <a:rPr lang="es-ES" i="1" dirty="0">
                <a:solidFill>
                  <a:srgbClr val="000000"/>
                </a:solidFill>
                <a:latin typeface="Arimo" panose="020B0604020202020204" charset="0"/>
                <a:ea typeface="Arimo" panose="020B0604020202020204" charset="0"/>
                <a:cs typeface="Arimo" panose="020B0604020202020204" charset="0"/>
              </a:rPr>
              <a:t>Fuente principal de la web)</a:t>
            </a:r>
            <a:endParaRPr lang="es-ES" b="0" i="1" dirty="0">
              <a:solidFill>
                <a:srgbClr val="000000"/>
              </a:solidFill>
              <a:effectLst/>
              <a:latin typeface="Arimo" panose="020B0604020202020204" charset="0"/>
              <a:ea typeface="Arimo" panose="020B0604020202020204" charset="0"/>
              <a:cs typeface="Arimo" panose="020B0604020202020204" charset="0"/>
            </a:endParaRPr>
          </a:p>
          <a:p>
            <a:pPr marL="0" indent="0"/>
            <a:endParaRPr lang="es-ES" b="0" dirty="0">
              <a:solidFill>
                <a:srgbClr val="000000"/>
              </a:solidFill>
              <a:effectLst/>
              <a:latin typeface="Consolas" panose="020B0609020204030204" pitchFamily="49" charset="0"/>
            </a:endParaRPr>
          </a:p>
          <a:p>
            <a:pPr marL="0" lvl="0" indent="0" algn="ctr" rtl="0">
              <a:spcBef>
                <a:spcPts val="0"/>
              </a:spcBef>
              <a:spcAft>
                <a:spcPts val="0"/>
              </a:spcAft>
              <a:buNone/>
            </a:pPr>
            <a:r>
              <a:rPr lang="es-ES" b="0" i="0" dirty="0">
                <a:solidFill>
                  <a:srgbClr val="000000"/>
                </a:solidFill>
                <a:effectLst/>
                <a:latin typeface="consolas" panose="020B0609020204030204" pitchFamily="49" charset="0"/>
              </a:rPr>
              <a:t>Italic </a:t>
            </a:r>
          </a:p>
          <a:p>
            <a:pPr marL="0" lvl="0" indent="0" algn="ctr" rtl="0">
              <a:spcBef>
                <a:spcPts val="0"/>
              </a:spcBef>
              <a:spcAft>
                <a:spcPts val="0"/>
              </a:spcAft>
              <a:buNone/>
            </a:pPr>
            <a:r>
              <a:rPr lang="es-ES" i="1" dirty="0">
                <a:solidFill>
                  <a:srgbClr val="000000"/>
                </a:solidFill>
                <a:latin typeface="Arimo" panose="020B0604020202020204" charset="0"/>
                <a:ea typeface="Arimo" panose="020B0604020202020204" charset="0"/>
                <a:cs typeface="Arimo" panose="020B0604020202020204" charset="0"/>
              </a:rPr>
              <a:t>(</a:t>
            </a:r>
            <a:r>
              <a:rPr lang="es-ES" i="1" dirty="0" err="1">
                <a:solidFill>
                  <a:srgbClr val="000000"/>
                </a:solidFill>
                <a:latin typeface="Arimo" panose="020B0604020202020204" charset="0"/>
                <a:ea typeface="Arimo" panose="020B0604020202020204" charset="0"/>
                <a:cs typeface="Arimo" panose="020B0604020202020204" charset="0"/>
              </a:rPr>
              <a:t>Footer</a:t>
            </a:r>
            <a:r>
              <a:rPr lang="es-ES" i="1" dirty="0">
                <a:solidFill>
                  <a:srgbClr val="000000"/>
                </a:solidFill>
                <a:latin typeface="Arimo" panose="020B0604020202020204" charset="0"/>
                <a:ea typeface="Arimo" panose="020B0604020202020204" charset="0"/>
                <a:cs typeface="Arimo" panose="020B0604020202020204" charset="0"/>
              </a:rPr>
              <a:t>)</a:t>
            </a:r>
            <a:endParaRPr i="1" dirty="0">
              <a:solidFill>
                <a:srgbClr val="000000"/>
              </a:solidFill>
              <a:latin typeface="Arimo" panose="020B0604020202020204" charset="0"/>
              <a:ea typeface="Arimo" panose="020B0604020202020204" charset="0"/>
              <a:cs typeface="Arimo" panose="020B0604020202020204" charset="0"/>
            </a:endParaRPr>
          </a:p>
        </p:txBody>
      </p:sp>
      <p:sp>
        <p:nvSpPr>
          <p:cNvPr id="318" name="Google Shape;318;p33"/>
          <p:cNvSpPr txBox="1">
            <a:spLocks noGrp="1"/>
          </p:cNvSpPr>
          <p:nvPr>
            <p:ph type="subTitle" idx="4"/>
          </p:nvPr>
        </p:nvSpPr>
        <p:spPr>
          <a:xfrm>
            <a:off x="709850" y="1248285"/>
            <a:ext cx="23364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Colores principales</a:t>
            </a:r>
            <a:endParaRPr dirty="0"/>
          </a:p>
        </p:txBody>
      </p:sp>
      <p:sp>
        <p:nvSpPr>
          <p:cNvPr id="319" name="Google Shape;319;p33"/>
          <p:cNvSpPr txBox="1">
            <a:spLocks noGrp="1"/>
          </p:cNvSpPr>
          <p:nvPr>
            <p:ph type="subTitle" idx="5"/>
          </p:nvPr>
        </p:nvSpPr>
        <p:spPr>
          <a:xfrm>
            <a:off x="6097750" y="1248285"/>
            <a:ext cx="23364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Tipografías</a:t>
            </a:r>
            <a:endParaRPr dirty="0"/>
          </a:p>
        </p:txBody>
      </p:sp>
      <p:sp>
        <p:nvSpPr>
          <p:cNvPr id="320" name="Google Shape;320;p33"/>
          <p:cNvSpPr txBox="1">
            <a:spLocks noGrp="1"/>
          </p:cNvSpPr>
          <p:nvPr>
            <p:ph type="subTitle" idx="6"/>
          </p:nvPr>
        </p:nvSpPr>
        <p:spPr>
          <a:xfrm>
            <a:off x="3403800" y="1248285"/>
            <a:ext cx="23364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Colores secundarios</a:t>
            </a:r>
            <a:endParaRPr dirty="0"/>
          </a:p>
        </p:txBody>
      </p:sp>
      <p:sp>
        <p:nvSpPr>
          <p:cNvPr id="2" name="CuadroTexto 1">
            <a:extLst>
              <a:ext uri="{FF2B5EF4-FFF2-40B4-BE49-F238E27FC236}">
                <a16:creationId xmlns:a16="http://schemas.microsoft.com/office/drawing/2014/main" id="{EC606543-399C-B735-A86B-59617B453C2A}"/>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10" name="Imagen 9">
            <a:extLst>
              <a:ext uri="{FF2B5EF4-FFF2-40B4-BE49-F238E27FC236}">
                <a16:creationId xmlns:a16="http://schemas.microsoft.com/office/drawing/2014/main" id="{91E56F85-42FA-63CD-509A-1C388AAA3693}"/>
              </a:ext>
            </a:extLst>
          </p:cNvPr>
          <p:cNvPicPr>
            <a:picLocks noChangeAspect="1"/>
          </p:cNvPicPr>
          <p:nvPr/>
        </p:nvPicPr>
        <p:blipFill>
          <a:blip r:embed="rId3"/>
          <a:stretch>
            <a:fillRect/>
          </a:stretch>
        </p:blipFill>
        <p:spPr>
          <a:xfrm>
            <a:off x="876031" y="1946693"/>
            <a:ext cx="350603" cy="390950"/>
          </a:xfrm>
          <a:prstGeom prst="rect">
            <a:avLst/>
          </a:prstGeom>
        </p:spPr>
      </p:pic>
      <p:pic>
        <p:nvPicPr>
          <p:cNvPr id="11" name="Imagen 10">
            <a:extLst>
              <a:ext uri="{FF2B5EF4-FFF2-40B4-BE49-F238E27FC236}">
                <a16:creationId xmlns:a16="http://schemas.microsoft.com/office/drawing/2014/main" id="{51DE46E0-91A9-2F9E-32D1-EF60A7A3DB10}"/>
              </a:ext>
            </a:extLst>
          </p:cNvPr>
          <p:cNvPicPr>
            <a:picLocks noChangeAspect="1"/>
          </p:cNvPicPr>
          <p:nvPr/>
        </p:nvPicPr>
        <p:blipFill>
          <a:blip r:embed="rId3">
            <a:alphaModFix amt="90000"/>
          </a:blip>
          <a:stretch>
            <a:fillRect/>
          </a:stretch>
        </p:blipFill>
        <p:spPr>
          <a:xfrm>
            <a:off x="3896940" y="1989291"/>
            <a:ext cx="179511" cy="200170"/>
          </a:xfrm>
          <a:prstGeom prst="rect">
            <a:avLst/>
          </a:prstGeom>
        </p:spPr>
      </p:pic>
      <p:pic>
        <p:nvPicPr>
          <p:cNvPr id="17" name="Imagen 16">
            <a:extLst>
              <a:ext uri="{FF2B5EF4-FFF2-40B4-BE49-F238E27FC236}">
                <a16:creationId xmlns:a16="http://schemas.microsoft.com/office/drawing/2014/main" id="{E115D03E-D488-07F6-3F33-700752928AA9}"/>
              </a:ext>
            </a:extLst>
          </p:cNvPr>
          <p:cNvPicPr>
            <a:picLocks noChangeAspect="1"/>
          </p:cNvPicPr>
          <p:nvPr/>
        </p:nvPicPr>
        <p:blipFill>
          <a:blip r:embed="rId4"/>
          <a:stretch>
            <a:fillRect/>
          </a:stretch>
        </p:blipFill>
        <p:spPr>
          <a:xfrm>
            <a:off x="3896939" y="2674404"/>
            <a:ext cx="179511" cy="210041"/>
          </a:xfrm>
          <a:prstGeom prst="rect">
            <a:avLst/>
          </a:prstGeom>
        </p:spPr>
      </p:pic>
      <p:pic>
        <p:nvPicPr>
          <p:cNvPr id="19" name="Imagen 18">
            <a:extLst>
              <a:ext uri="{FF2B5EF4-FFF2-40B4-BE49-F238E27FC236}">
                <a16:creationId xmlns:a16="http://schemas.microsoft.com/office/drawing/2014/main" id="{0CF94277-7A24-DC25-C550-3CE593ED83CA}"/>
              </a:ext>
            </a:extLst>
          </p:cNvPr>
          <p:cNvPicPr>
            <a:picLocks noChangeAspect="1"/>
          </p:cNvPicPr>
          <p:nvPr/>
        </p:nvPicPr>
        <p:blipFill>
          <a:blip r:embed="rId5"/>
          <a:stretch>
            <a:fillRect/>
          </a:stretch>
        </p:blipFill>
        <p:spPr>
          <a:xfrm>
            <a:off x="876031" y="2737023"/>
            <a:ext cx="354506" cy="390950"/>
          </a:xfrm>
          <a:prstGeom prst="rect">
            <a:avLst/>
          </a:prstGeom>
        </p:spPr>
      </p:pic>
      <p:pic>
        <p:nvPicPr>
          <p:cNvPr id="21" name="Imagen 20">
            <a:extLst>
              <a:ext uri="{FF2B5EF4-FFF2-40B4-BE49-F238E27FC236}">
                <a16:creationId xmlns:a16="http://schemas.microsoft.com/office/drawing/2014/main" id="{AEE0FAB8-98CC-8C4F-0F44-3E9EC8556DD7}"/>
              </a:ext>
            </a:extLst>
          </p:cNvPr>
          <p:cNvPicPr>
            <a:picLocks noChangeAspect="1"/>
          </p:cNvPicPr>
          <p:nvPr/>
        </p:nvPicPr>
        <p:blipFill>
          <a:blip r:embed="rId6"/>
          <a:stretch>
            <a:fillRect/>
          </a:stretch>
        </p:blipFill>
        <p:spPr>
          <a:xfrm>
            <a:off x="3896940" y="2344069"/>
            <a:ext cx="179511" cy="204267"/>
          </a:xfrm>
          <a:prstGeom prst="rect">
            <a:avLst/>
          </a:prstGeom>
        </p:spPr>
      </p:pic>
      <p:pic>
        <p:nvPicPr>
          <p:cNvPr id="23" name="Imagen 22">
            <a:extLst>
              <a:ext uri="{FF2B5EF4-FFF2-40B4-BE49-F238E27FC236}">
                <a16:creationId xmlns:a16="http://schemas.microsoft.com/office/drawing/2014/main" id="{8B660BBC-3726-6A16-5E3E-4F7EF19E5D8A}"/>
              </a:ext>
            </a:extLst>
          </p:cNvPr>
          <p:cNvPicPr>
            <a:picLocks noChangeAspect="1"/>
          </p:cNvPicPr>
          <p:nvPr/>
        </p:nvPicPr>
        <p:blipFill>
          <a:blip r:embed="rId7"/>
          <a:stretch>
            <a:fillRect/>
          </a:stretch>
        </p:blipFill>
        <p:spPr>
          <a:xfrm>
            <a:off x="3904373" y="3000931"/>
            <a:ext cx="189620" cy="210041"/>
          </a:xfrm>
          <a:prstGeom prst="rect">
            <a:avLst/>
          </a:prstGeom>
        </p:spPr>
      </p:pic>
      <p:pic>
        <p:nvPicPr>
          <p:cNvPr id="25" name="Imagen 24">
            <a:extLst>
              <a:ext uri="{FF2B5EF4-FFF2-40B4-BE49-F238E27FC236}">
                <a16:creationId xmlns:a16="http://schemas.microsoft.com/office/drawing/2014/main" id="{8CB02647-5577-0A70-6B5A-C8D9C9F49F53}"/>
              </a:ext>
            </a:extLst>
          </p:cNvPr>
          <p:cNvPicPr>
            <a:picLocks noChangeAspect="1"/>
          </p:cNvPicPr>
          <p:nvPr/>
        </p:nvPicPr>
        <p:blipFill>
          <a:blip r:embed="rId8"/>
          <a:stretch>
            <a:fillRect/>
          </a:stretch>
        </p:blipFill>
        <p:spPr>
          <a:xfrm>
            <a:off x="3907048" y="3307100"/>
            <a:ext cx="186945" cy="218278"/>
          </a:xfrm>
          <a:prstGeom prst="rect">
            <a:avLst/>
          </a:prstGeom>
        </p:spPr>
      </p:pic>
      <p:pic>
        <p:nvPicPr>
          <p:cNvPr id="27" name="Imagen 26">
            <a:extLst>
              <a:ext uri="{FF2B5EF4-FFF2-40B4-BE49-F238E27FC236}">
                <a16:creationId xmlns:a16="http://schemas.microsoft.com/office/drawing/2014/main" id="{9761A9AB-03EA-BBAE-9698-84D582569CBC}"/>
              </a:ext>
            </a:extLst>
          </p:cNvPr>
          <p:cNvPicPr>
            <a:picLocks noChangeAspect="1"/>
          </p:cNvPicPr>
          <p:nvPr/>
        </p:nvPicPr>
        <p:blipFill>
          <a:blip r:embed="rId9"/>
          <a:stretch>
            <a:fillRect/>
          </a:stretch>
        </p:blipFill>
        <p:spPr>
          <a:xfrm>
            <a:off x="3914482" y="3646483"/>
            <a:ext cx="186945" cy="224468"/>
          </a:xfrm>
          <a:prstGeom prst="rect">
            <a:avLst/>
          </a:prstGeom>
        </p:spPr>
      </p:pic>
      <p:pic>
        <p:nvPicPr>
          <p:cNvPr id="29" name="Imagen 28">
            <a:extLst>
              <a:ext uri="{FF2B5EF4-FFF2-40B4-BE49-F238E27FC236}">
                <a16:creationId xmlns:a16="http://schemas.microsoft.com/office/drawing/2014/main" id="{B861474F-ED44-B514-2AFB-D3C3C7C216F0}"/>
              </a:ext>
            </a:extLst>
          </p:cNvPr>
          <p:cNvPicPr>
            <a:picLocks noChangeAspect="1"/>
          </p:cNvPicPr>
          <p:nvPr/>
        </p:nvPicPr>
        <p:blipFill>
          <a:blip r:embed="rId10"/>
          <a:stretch>
            <a:fillRect/>
          </a:stretch>
        </p:blipFill>
        <p:spPr>
          <a:xfrm>
            <a:off x="3914482" y="3968720"/>
            <a:ext cx="206366" cy="224468"/>
          </a:xfrm>
          <a:prstGeom prst="rect">
            <a:avLst/>
          </a:prstGeom>
        </p:spPr>
      </p:pic>
      <p:sp>
        <p:nvSpPr>
          <p:cNvPr id="31" name="CuadroTexto 30">
            <a:extLst>
              <a:ext uri="{FF2B5EF4-FFF2-40B4-BE49-F238E27FC236}">
                <a16:creationId xmlns:a16="http://schemas.microsoft.com/office/drawing/2014/main" id="{39B1CF96-B3B5-6CE2-DFF9-8F6B79F5AD37}"/>
              </a:ext>
            </a:extLst>
          </p:cNvPr>
          <p:cNvSpPr txBox="1"/>
          <p:nvPr/>
        </p:nvSpPr>
        <p:spPr>
          <a:xfrm>
            <a:off x="1312127" y="3371489"/>
            <a:ext cx="1734123" cy="523220"/>
          </a:xfrm>
          <a:prstGeom prst="rect">
            <a:avLst/>
          </a:prstGeom>
          <a:noFill/>
        </p:spPr>
        <p:txBody>
          <a:bodyPr wrap="square">
            <a:spAutoFit/>
          </a:bodyPr>
          <a:lstStyle/>
          <a:p>
            <a:r>
              <a:rPr lang="es-ES" b="0" i="0" dirty="0">
                <a:solidFill>
                  <a:srgbClr val="000000"/>
                </a:solidFill>
                <a:effectLst/>
                <a:latin typeface="300"/>
              </a:rPr>
              <a:t>  </a:t>
            </a:r>
            <a:r>
              <a:rPr lang="es-ES" b="0" i="0" dirty="0" err="1">
                <a:solidFill>
                  <a:srgbClr val="000000"/>
                </a:solidFill>
                <a:effectLst/>
                <a:latin typeface="300"/>
              </a:rPr>
              <a:t>rgb</a:t>
            </a:r>
            <a:r>
              <a:rPr lang="es-ES" b="0" i="0" dirty="0">
                <a:solidFill>
                  <a:srgbClr val="000000"/>
                </a:solidFill>
                <a:effectLst/>
                <a:latin typeface="300"/>
              </a:rPr>
              <a:t>(255,255,255) </a:t>
            </a:r>
          </a:p>
          <a:p>
            <a:r>
              <a:rPr lang="es-ES" dirty="0">
                <a:latin typeface="300"/>
              </a:rPr>
              <a:t>  (texto </a:t>
            </a:r>
            <a:r>
              <a:rPr lang="es-ES" dirty="0" err="1">
                <a:latin typeface="300"/>
              </a:rPr>
              <a:t>footer</a:t>
            </a:r>
            <a:r>
              <a:rPr lang="es-ES" dirty="0">
                <a:latin typeface="300"/>
              </a:rPr>
              <a:t>) </a:t>
            </a:r>
            <a:endParaRPr lang="es-ES" dirty="0"/>
          </a:p>
        </p:txBody>
      </p:sp>
      <p:pic>
        <p:nvPicPr>
          <p:cNvPr id="33" name="Imagen 32">
            <a:extLst>
              <a:ext uri="{FF2B5EF4-FFF2-40B4-BE49-F238E27FC236}">
                <a16:creationId xmlns:a16="http://schemas.microsoft.com/office/drawing/2014/main" id="{5C87A6BD-6885-0C93-3DA9-0D4BB8400E2E}"/>
              </a:ext>
            </a:extLst>
          </p:cNvPr>
          <p:cNvPicPr>
            <a:picLocks noChangeAspect="1"/>
          </p:cNvPicPr>
          <p:nvPr/>
        </p:nvPicPr>
        <p:blipFill>
          <a:blip r:embed="rId11"/>
          <a:stretch>
            <a:fillRect/>
          </a:stretch>
        </p:blipFill>
        <p:spPr>
          <a:xfrm>
            <a:off x="921640" y="3520182"/>
            <a:ext cx="304994" cy="298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4" name="Imagen 33">
            <a:extLst>
              <a:ext uri="{FF2B5EF4-FFF2-40B4-BE49-F238E27FC236}">
                <a16:creationId xmlns:a16="http://schemas.microsoft.com/office/drawing/2014/main" id="{8CC8595B-741F-7F9E-68A9-1A08AE400145}"/>
              </a:ext>
            </a:extLst>
          </p:cNvPr>
          <p:cNvPicPr>
            <a:picLocks noChangeAspect="1"/>
          </p:cNvPicPr>
          <p:nvPr/>
        </p:nvPicPr>
        <p:blipFill>
          <a:blip r:embed="rId12"/>
          <a:stretch>
            <a:fillRect/>
          </a:stretch>
        </p:blipFill>
        <p:spPr>
          <a:xfrm>
            <a:off x="7055005" y="4277357"/>
            <a:ext cx="1552870" cy="396477"/>
          </a:xfrm>
          <a:prstGeom prst="rect">
            <a:avLst/>
          </a:prstGeom>
        </p:spPr>
      </p:pic>
      <p:pic>
        <p:nvPicPr>
          <p:cNvPr id="6" name="Imagen 5">
            <a:extLst>
              <a:ext uri="{FF2B5EF4-FFF2-40B4-BE49-F238E27FC236}">
                <a16:creationId xmlns:a16="http://schemas.microsoft.com/office/drawing/2014/main" id="{1C54F43B-E81E-AC25-D0D8-6A0E0C8DB847}"/>
              </a:ext>
            </a:extLst>
          </p:cNvPr>
          <p:cNvPicPr>
            <a:picLocks noChangeAspect="1"/>
          </p:cNvPicPr>
          <p:nvPr/>
        </p:nvPicPr>
        <p:blipFill>
          <a:blip r:embed="rId13"/>
          <a:stretch>
            <a:fillRect/>
          </a:stretch>
        </p:blipFill>
        <p:spPr>
          <a:xfrm>
            <a:off x="3914482" y="3968720"/>
            <a:ext cx="206366" cy="23054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30"/>
          <p:cNvSpPr txBox="1">
            <a:spLocks noGrp="1"/>
          </p:cNvSpPr>
          <p:nvPr>
            <p:ph type="title"/>
          </p:nvPr>
        </p:nvSpPr>
        <p:spPr>
          <a:xfrm>
            <a:off x="789450" y="2556375"/>
            <a:ext cx="40305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Mi experiencia</a:t>
            </a:r>
            <a:endParaRPr dirty="0"/>
          </a:p>
        </p:txBody>
      </p:sp>
      <p:sp>
        <p:nvSpPr>
          <p:cNvPr id="250" name="Google Shape;250;p30"/>
          <p:cNvSpPr txBox="1">
            <a:spLocks noGrp="1"/>
          </p:cNvSpPr>
          <p:nvPr>
            <p:ph type="title" idx="2"/>
          </p:nvPr>
        </p:nvSpPr>
        <p:spPr>
          <a:xfrm>
            <a:off x="3551550" y="722327"/>
            <a:ext cx="12684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251" name="Google Shape;251;p30"/>
          <p:cNvPicPr preferRelativeResize="0"/>
          <p:nvPr/>
        </p:nvPicPr>
        <p:blipFill>
          <a:blip r:embed="rId3"/>
          <a:srcRect l="16972" r="16972"/>
          <a:stretch/>
        </p:blipFill>
        <p:spPr>
          <a:xfrm>
            <a:off x="5349250" y="1229688"/>
            <a:ext cx="2659500" cy="2684100"/>
          </a:xfrm>
          <a:prstGeom prst="ellipse">
            <a:avLst/>
          </a:prstGeom>
          <a:noFill/>
          <a:ln>
            <a:noFill/>
          </a:ln>
        </p:spPr>
      </p:pic>
      <p:sp>
        <p:nvSpPr>
          <p:cNvPr id="252" name="Google Shape;252;p30"/>
          <p:cNvSpPr/>
          <p:nvPr/>
        </p:nvSpPr>
        <p:spPr>
          <a:xfrm rot="654391">
            <a:off x="5868544" y="1414652"/>
            <a:ext cx="1505393" cy="734347"/>
          </a:xfrm>
          <a:custGeom>
            <a:avLst/>
            <a:gdLst/>
            <a:ahLst/>
            <a:cxnLst/>
            <a:rect l="l" t="t" r="r" b="b"/>
            <a:pathLst>
              <a:path w="60218" h="29375" extrusionOk="0">
                <a:moveTo>
                  <a:pt x="35355" y="1"/>
                </a:moveTo>
                <a:cubicBezTo>
                  <a:pt x="34283" y="1"/>
                  <a:pt x="33211" y="35"/>
                  <a:pt x="32139" y="43"/>
                </a:cubicBezTo>
                <a:cubicBezTo>
                  <a:pt x="29839" y="59"/>
                  <a:pt x="27547" y="26"/>
                  <a:pt x="25256" y="100"/>
                </a:cubicBezTo>
                <a:cubicBezTo>
                  <a:pt x="23374" y="157"/>
                  <a:pt x="21499" y="305"/>
                  <a:pt x="19633" y="509"/>
                </a:cubicBezTo>
                <a:cubicBezTo>
                  <a:pt x="18373" y="640"/>
                  <a:pt x="17105" y="845"/>
                  <a:pt x="15885" y="1172"/>
                </a:cubicBezTo>
                <a:cubicBezTo>
                  <a:pt x="13864" y="1704"/>
                  <a:pt x="12612" y="3153"/>
                  <a:pt x="11826" y="5027"/>
                </a:cubicBezTo>
                <a:cubicBezTo>
                  <a:pt x="11507" y="5796"/>
                  <a:pt x="11253" y="6582"/>
                  <a:pt x="10983" y="7367"/>
                </a:cubicBezTo>
                <a:cubicBezTo>
                  <a:pt x="10598" y="8546"/>
                  <a:pt x="10197" y="9716"/>
                  <a:pt x="9862" y="10903"/>
                </a:cubicBezTo>
                <a:cubicBezTo>
                  <a:pt x="9444" y="12343"/>
                  <a:pt x="9093" y="13792"/>
                  <a:pt x="8692" y="15248"/>
                </a:cubicBezTo>
                <a:cubicBezTo>
                  <a:pt x="8405" y="16304"/>
                  <a:pt x="8102" y="17335"/>
                  <a:pt x="7816" y="18375"/>
                </a:cubicBezTo>
                <a:cubicBezTo>
                  <a:pt x="7611" y="19144"/>
                  <a:pt x="7415" y="19921"/>
                  <a:pt x="7177" y="20683"/>
                </a:cubicBezTo>
                <a:cubicBezTo>
                  <a:pt x="7138" y="20786"/>
                  <a:pt x="6906" y="20904"/>
                  <a:pt x="6766" y="20904"/>
                </a:cubicBezTo>
                <a:cubicBezTo>
                  <a:pt x="6761" y="20904"/>
                  <a:pt x="6756" y="20904"/>
                  <a:pt x="6752" y="20904"/>
                </a:cubicBezTo>
                <a:cubicBezTo>
                  <a:pt x="6195" y="20887"/>
                  <a:pt x="5655" y="20805"/>
                  <a:pt x="5107" y="20764"/>
                </a:cubicBezTo>
                <a:cubicBezTo>
                  <a:pt x="5080" y="20763"/>
                  <a:pt x="5053" y="20762"/>
                  <a:pt x="5025" y="20762"/>
                </a:cubicBezTo>
                <a:cubicBezTo>
                  <a:pt x="4745" y="20762"/>
                  <a:pt x="4459" y="20840"/>
                  <a:pt x="4182" y="20840"/>
                </a:cubicBezTo>
                <a:cubicBezTo>
                  <a:pt x="3941" y="20840"/>
                  <a:pt x="3708" y="20781"/>
                  <a:pt x="3495" y="20560"/>
                </a:cubicBezTo>
                <a:cubicBezTo>
                  <a:pt x="3493" y="20557"/>
                  <a:pt x="3491" y="20555"/>
                  <a:pt x="3487" y="20555"/>
                </a:cubicBezTo>
                <a:cubicBezTo>
                  <a:pt x="3472" y="20555"/>
                  <a:pt x="3439" y="20581"/>
                  <a:pt x="3413" y="20601"/>
                </a:cubicBezTo>
                <a:cubicBezTo>
                  <a:pt x="3470" y="20650"/>
                  <a:pt x="3519" y="20707"/>
                  <a:pt x="3675" y="20871"/>
                </a:cubicBezTo>
                <a:cubicBezTo>
                  <a:pt x="2979" y="20822"/>
                  <a:pt x="2406" y="20781"/>
                  <a:pt x="1760" y="20732"/>
                </a:cubicBezTo>
                <a:cubicBezTo>
                  <a:pt x="1882" y="20601"/>
                  <a:pt x="1915" y="20568"/>
                  <a:pt x="1964" y="20503"/>
                </a:cubicBezTo>
                <a:lnTo>
                  <a:pt x="1964" y="20503"/>
                </a:lnTo>
                <a:cubicBezTo>
                  <a:pt x="1508" y="20523"/>
                  <a:pt x="1216" y="21017"/>
                  <a:pt x="724" y="21017"/>
                </a:cubicBezTo>
                <a:cubicBezTo>
                  <a:pt x="616" y="21017"/>
                  <a:pt x="499" y="20993"/>
                  <a:pt x="368" y="20936"/>
                </a:cubicBezTo>
                <a:cubicBezTo>
                  <a:pt x="205" y="21345"/>
                  <a:pt x="0" y="21796"/>
                  <a:pt x="0" y="22377"/>
                </a:cubicBezTo>
                <a:cubicBezTo>
                  <a:pt x="0" y="23064"/>
                  <a:pt x="532" y="23318"/>
                  <a:pt x="900" y="23784"/>
                </a:cubicBezTo>
                <a:cubicBezTo>
                  <a:pt x="696" y="23792"/>
                  <a:pt x="565" y="23801"/>
                  <a:pt x="409" y="23809"/>
                </a:cubicBezTo>
                <a:cubicBezTo>
                  <a:pt x="426" y="23891"/>
                  <a:pt x="442" y="23973"/>
                  <a:pt x="458" y="24038"/>
                </a:cubicBezTo>
                <a:cubicBezTo>
                  <a:pt x="1113" y="24177"/>
                  <a:pt x="1760" y="24365"/>
                  <a:pt x="2414" y="24447"/>
                </a:cubicBezTo>
                <a:cubicBezTo>
                  <a:pt x="3937" y="24627"/>
                  <a:pt x="5467" y="24758"/>
                  <a:pt x="6997" y="24906"/>
                </a:cubicBezTo>
                <a:cubicBezTo>
                  <a:pt x="8692" y="25061"/>
                  <a:pt x="10394" y="25208"/>
                  <a:pt x="12096" y="25347"/>
                </a:cubicBezTo>
                <a:cubicBezTo>
                  <a:pt x="12775" y="25397"/>
                  <a:pt x="13446" y="25372"/>
                  <a:pt x="14126" y="25437"/>
                </a:cubicBezTo>
                <a:cubicBezTo>
                  <a:pt x="15018" y="25511"/>
                  <a:pt x="15902" y="25642"/>
                  <a:pt x="16794" y="25732"/>
                </a:cubicBezTo>
                <a:cubicBezTo>
                  <a:pt x="17023" y="25765"/>
                  <a:pt x="17244" y="25740"/>
                  <a:pt x="17473" y="25765"/>
                </a:cubicBezTo>
                <a:cubicBezTo>
                  <a:pt x="18586" y="25879"/>
                  <a:pt x="19691" y="26019"/>
                  <a:pt x="20804" y="26125"/>
                </a:cubicBezTo>
                <a:cubicBezTo>
                  <a:pt x="21589" y="26190"/>
                  <a:pt x="22383" y="26174"/>
                  <a:pt x="23161" y="26256"/>
                </a:cubicBezTo>
                <a:cubicBezTo>
                  <a:pt x="24527" y="26387"/>
                  <a:pt x="25902" y="26616"/>
                  <a:pt x="27269" y="26722"/>
                </a:cubicBezTo>
                <a:cubicBezTo>
                  <a:pt x="28750" y="26845"/>
                  <a:pt x="30240" y="26861"/>
                  <a:pt x="31713" y="26968"/>
                </a:cubicBezTo>
                <a:cubicBezTo>
                  <a:pt x="33006" y="27074"/>
                  <a:pt x="34299" y="27254"/>
                  <a:pt x="35584" y="27393"/>
                </a:cubicBezTo>
                <a:cubicBezTo>
                  <a:pt x="37564" y="27582"/>
                  <a:pt x="39545" y="27786"/>
                  <a:pt x="41517" y="27966"/>
                </a:cubicBezTo>
                <a:cubicBezTo>
                  <a:pt x="42851" y="28089"/>
                  <a:pt x="44193" y="28155"/>
                  <a:pt x="45519" y="28269"/>
                </a:cubicBezTo>
                <a:cubicBezTo>
                  <a:pt x="47410" y="28425"/>
                  <a:pt x="49292" y="28588"/>
                  <a:pt x="51191" y="28760"/>
                </a:cubicBezTo>
                <a:cubicBezTo>
                  <a:pt x="52296" y="28867"/>
                  <a:pt x="53400" y="28997"/>
                  <a:pt x="54505" y="29088"/>
                </a:cubicBezTo>
                <a:cubicBezTo>
                  <a:pt x="55610" y="29178"/>
                  <a:pt x="56723" y="29178"/>
                  <a:pt x="57820" y="29358"/>
                </a:cubicBezTo>
                <a:cubicBezTo>
                  <a:pt x="57890" y="29369"/>
                  <a:pt x="57958" y="29374"/>
                  <a:pt x="58023" y="29374"/>
                </a:cubicBezTo>
                <a:cubicBezTo>
                  <a:pt x="58522" y="29374"/>
                  <a:pt x="58893" y="29078"/>
                  <a:pt x="59342" y="29006"/>
                </a:cubicBezTo>
                <a:cubicBezTo>
                  <a:pt x="59416" y="28989"/>
                  <a:pt x="59506" y="28924"/>
                  <a:pt x="59547" y="28850"/>
                </a:cubicBezTo>
                <a:cubicBezTo>
                  <a:pt x="60005" y="28138"/>
                  <a:pt x="60218" y="27369"/>
                  <a:pt x="59915" y="26542"/>
                </a:cubicBezTo>
                <a:cubicBezTo>
                  <a:pt x="59841" y="26370"/>
                  <a:pt x="59702" y="26215"/>
                  <a:pt x="59547" y="26002"/>
                </a:cubicBezTo>
                <a:lnTo>
                  <a:pt x="59547" y="26002"/>
                </a:lnTo>
                <a:cubicBezTo>
                  <a:pt x="59727" y="26027"/>
                  <a:pt x="59866" y="26043"/>
                  <a:pt x="60078" y="26068"/>
                </a:cubicBezTo>
                <a:cubicBezTo>
                  <a:pt x="59055" y="25233"/>
                  <a:pt x="57885" y="25347"/>
                  <a:pt x="56789" y="25241"/>
                </a:cubicBezTo>
                <a:cubicBezTo>
                  <a:pt x="56117" y="25183"/>
                  <a:pt x="55452" y="25061"/>
                  <a:pt x="54784" y="25061"/>
                </a:cubicBezTo>
                <a:cubicBezTo>
                  <a:pt x="54327" y="25061"/>
                  <a:pt x="53870" y="25118"/>
                  <a:pt x="53409" y="25290"/>
                </a:cubicBezTo>
                <a:cubicBezTo>
                  <a:pt x="53400" y="25249"/>
                  <a:pt x="53400" y="25200"/>
                  <a:pt x="53384" y="25159"/>
                </a:cubicBezTo>
                <a:cubicBezTo>
                  <a:pt x="53482" y="25110"/>
                  <a:pt x="53572" y="25061"/>
                  <a:pt x="53711" y="24979"/>
                </a:cubicBezTo>
                <a:cubicBezTo>
                  <a:pt x="53425" y="24955"/>
                  <a:pt x="53212" y="24946"/>
                  <a:pt x="52950" y="24922"/>
                </a:cubicBezTo>
                <a:lnTo>
                  <a:pt x="52950" y="24103"/>
                </a:lnTo>
                <a:cubicBezTo>
                  <a:pt x="52950" y="23531"/>
                  <a:pt x="52983" y="22958"/>
                  <a:pt x="52942" y="22401"/>
                </a:cubicBezTo>
                <a:cubicBezTo>
                  <a:pt x="52795" y="20535"/>
                  <a:pt x="52615" y="18686"/>
                  <a:pt x="52467" y="16820"/>
                </a:cubicBezTo>
                <a:cubicBezTo>
                  <a:pt x="52377" y="15609"/>
                  <a:pt x="52345" y="14397"/>
                  <a:pt x="52214" y="13194"/>
                </a:cubicBezTo>
                <a:cubicBezTo>
                  <a:pt x="52058" y="11852"/>
                  <a:pt x="51821" y="10518"/>
                  <a:pt x="51616" y="9184"/>
                </a:cubicBezTo>
                <a:cubicBezTo>
                  <a:pt x="51567" y="8816"/>
                  <a:pt x="51551" y="8448"/>
                  <a:pt x="51453" y="8087"/>
                </a:cubicBezTo>
                <a:cubicBezTo>
                  <a:pt x="51109" y="6729"/>
                  <a:pt x="50716" y="5362"/>
                  <a:pt x="50340" y="3955"/>
                </a:cubicBezTo>
                <a:cubicBezTo>
                  <a:pt x="50143" y="4086"/>
                  <a:pt x="50094" y="4118"/>
                  <a:pt x="49996" y="4192"/>
                </a:cubicBezTo>
                <a:cubicBezTo>
                  <a:pt x="49996" y="3914"/>
                  <a:pt x="50078" y="3668"/>
                  <a:pt x="49980" y="3513"/>
                </a:cubicBezTo>
                <a:cubicBezTo>
                  <a:pt x="49718" y="3054"/>
                  <a:pt x="49448" y="2539"/>
                  <a:pt x="49063" y="2195"/>
                </a:cubicBezTo>
                <a:cubicBezTo>
                  <a:pt x="47786" y="1049"/>
                  <a:pt x="46289" y="305"/>
                  <a:pt x="44537" y="198"/>
                </a:cubicBezTo>
                <a:cubicBezTo>
                  <a:pt x="43260" y="116"/>
                  <a:pt x="41976" y="116"/>
                  <a:pt x="40691" y="84"/>
                </a:cubicBezTo>
                <a:cubicBezTo>
                  <a:pt x="40558" y="81"/>
                  <a:pt x="40425" y="80"/>
                  <a:pt x="40292" y="80"/>
                </a:cubicBezTo>
                <a:cubicBezTo>
                  <a:pt x="39772" y="80"/>
                  <a:pt x="39252" y="95"/>
                  <a:pt x="38729" y="95"/>
                </a:cubicBezTo>
                <a:cubicBezTo>
                  <a:pt x="38497" y="95"/>
                  <a:pt x="38264" y="92"/>
                  <a:pt x="38031" y="84"/>
                </a:cubicBezTo>
                <a:cubicBezTo>
                  <a:pt x="37245" y="67"/>
                  <a:pt x="36460" y="2"/>
                  <a:pt x="35674" y="2"/>
                </a:cubicBezTo>
                <a:cubicBezTo>
                  <a:pt x="35568" y="1"/>
                  <a:pt x="35462" y="1"/>
                  <a:pt x="35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6032567" y="2676194"/>
            <a:ext cx="929325" cy="476875"/>
          </a:xfrm>
          <a:custGeom>
            <a:avLst/>
            <a:gdLst/>
            <a:ahLst/>
            <a:cxnLst/>
            <a:rect l="l" t="t" r="r" b="b"/>
            <a:pathLst>
              <a:path w="37173" h="19075" extrusionOk="0">
                <a:moveTo>
                  <a:pt x="3714" y="1"/>
                </a:moveTo>
                <a:cubicBezTo>
                  <a:pt x="3192" y="1"/>
                  <a:pt x="2706" y="161"/>
                  <a:pt x="2292" y="499"/>
                </a:cubicBezTo>
                <a:cubicBezTo>
                  <a:pt x="1703" y="974"/>
                  <a:pt x="1278" y="1743"/>
                  <a:pt x="1024" y="2455"/>
                </a:cubicBezTo>
                <a:cubicBezTo>
                  <a:pt x="680" y="3396"/>
                  <a:pt x="508" y="4411"/>
                  <a:pt x="386" y="5409"/>
                </a:cubicBezTo>
                <a:cubicBezTo>
                  <a:pt x="189" y="6956"/>
                  <a:pt x="1" y="8511"/>
                  <a:pt x="1" y="10058"/>
                </a:cubicBezTo>
                <a:cubicBezTo>
                  <a:pt x="1" y="11302"/>
                  <a:pt x="91" y="12554"/>
                  <a:pt x="377" y="13798"/>
                </a:cubicBezTo>
                <a:cubicBezTo>
                  <a:pt x="631" y="14927"/>
                  <a:pt x="1335" y="15435"/>
                  <a:pt x="2219" y="15844"/>
                </a:cubicBezTo>
                <a:cubicBezTo>
                  <a:pt x="2644" y="16040"/>
                  <a:pt x="3176" y="16065"/>
                  <a:pt x="3659" y="16073"/>
                </a:cubicBezTo>
                <a:cubicBezTo>
                  <a:pt x="4591" y="16082"/>
                  <a:pt x="5523" y="16094"/>
                  <a:pt x="6454" y="16094"/>
                </a:cubicBezTo>
                <a:cubicBezTo>
                  <a:pt x="7190" y="16094"/>
                  <a:pt x="7926" y="16087"/>
                  <a:pt x="8660" y="16065"/>
                </a:cubicBezTo>
                <a:cubicBezTo>
                  <a:pt x="9666" y="16040"/>
                  <a:pt x="10665" y="15901"/>
                  <a:pt x="11671" y="15787"/>
                </a:cubicBezTo>
                <a:cubicBezTo>
                  <a:pt x="12702" y="15672"/>
                  <a:pt x="13734" y="15582"/>
                  <a:pt x="14748" y="15377"/>
                </a:cubicBezTo>
                <a:cubicBezTo>
                  <a:pt x="14913" y="15346"/>
                  <a:pt x="15067" y="15329"/>
                  <a:pt x="15213" y="15329"/>
                </a:cubicBezTo>
                <a:cubicBezTo>
                  <a:pt x="15675" y="15329"/>
                  <a:pt x="16047" y="15499"/>
                  <a:pt x="16377" y="15909"/>
                </a:cubicBezTo>
                <a:cubicBezTo>
                  <a:pt x="16434" y="15991"/>
                  <a:pt x="16549" y="16065"/>
                  <a:pt x="16655" y="16089"/>
                </a:cubicBezTo>
                <a:cubicBezTo>
                  <a:pt x="17171" y="16245"/>
                  <a:pt x="17686" y="16450"/>
                  <a:pt x="18210" y="16499"/>
                </a:cubicBezTo>
                <a:cubicBezTo>
                  <a:pt x="18433" y="16522"/>
                  <a:pt x="18662" y="16542"/>
                  <a:pt x="18889" y="16542"/>
                </a:cubicBezTo>
                <a:cubicBezTo>
                  <a:pt x="19312" y="16542"/>
                  <a:pt x="19731" y="16470"/>
                  <a:pt x="20109" y="16204"/>
                </a:cubicBezTo>
                <a:cubicBezTo>
                  <a:pt x="20444" y="15967"/>
                  <a:pt x="20755" y="15680"/>
                  <a:pt x="21099" y="15459"/>
                </a:cubicBezTo>
                <a:cubicBezTo>
                  <a:pt x="21183" y="15404"/>
                  <a:pt x="21319" y="15371"/>
                  <a:pt x="21439" y="15371"/>
                </a:cubicBezTo>
                <a:cubicBezTo>
                  <a:pt x="21495" y="15371"/>
                  <a:pt x="21548" y="15378"/>
                  <a:pt x="21590" y="15394"/>
                </a:cubicBezTo>
                <a:cubicBezTo>
                  <a:pt x="22269" y="15672"/>
                  <a:pt x="22924" y="16008"/>
                  <a:pt x="23595" y="16286"/>
                </a:cubicBezTo>
                <a:cubicBezTo>
                  <a:pt x="24520" y="16662"/>
                  <a:pt x="25461" y="17006"/>
                  <a:pt x="26402" y="17342"/>
                </a:cubicBezTo>
                <a:cubicBezTo>
                  <a:pt x="27933" y="17890"/>
                  <a:pt x="29422" y="18627"/>
                  <a:pt x="31067" y="18807"/>
                </a:cubicBezTo>
                <a:cubicBezTo>
                  <a:pt x="31794" y="18884"/>
                  <a:pt x="32514" y="19075"/>
                  <a:pt x="33248" y="19075"/>
                </a:cubicBezTo>
                <a:cubicBezTo>
                  <a:pt x="33680" y="19075"/>
                  <a:pt x="34116" y="19009"/>
                  <a:pt x="34562" y="18815"/>
                </a:cubicBezTo>
                <a:cubicBezTo>
                  <a:pt x="35372" y="18463"/>
                  <a:pt x="35928" y="17841"/>
                  <a:pt x="36133" y="17153"/>
                </a:cubicBezTo>
                <a:cubicBezTo>
                  <a:pt x="36567" y="15664"/>
                  <a:pt x="36829" y="14101"/>
                  <a:pt x="37041" y="12546"/>
                </a:cubicBezTo>
                <a:cubicBezTo>
                  <a:pt x="37172" y="11588"/>
                  <a:pt x="37156" y="10598"/>
                  <a:pt x="37123" y="9624"/>
                </a:cubicBezTo>
                <a:cubicBezTo>
                  <a:pt x="37074" y="7922"/>
                  <a:pt x="37082" y="6187"/>
                  <a:pt x="35912" y="4714"/>
                </a:cubicBezTo>
                <a:cubicBezTo>
                  <a:pt x="35356" y="4002"/>
                  <a:pt x="34758" y="3323"/>
                  <a:pt x="33842" y="3232"/>
                </a:cubicBezTo>
                <a:cubicBezTo>
                  <a:pt x="33670" y="3218"/>
                  <a:pt x="33492" y="3210"/>
                  <a:pt x="33312" y="3210"/>
                </a:cubicBezTo>
                <a:cubicBezTo>
                  <a:pt x="32772" y="3210"/>
                  <a:pt x="32217" y="3284"/>
                  <a:pt x="31763" y="3486"/>
                </a:cubicBezTo>
                <a:cubicBezTo>
                  <a:pt x="29913" y="4337"/>
                  <a:pt x="28088" y="5270"/>
                  <a:pt x="26320" y="6285"/>
                </a:cubicBezTo>
                <a:cubicBezTo>
                  <a:pt x="25134" y="6956"/>
                  <a:pt x="24045" y="7816"/>
                  <a:pt x="22924" y="8601"/>
                </a:cubicBezTo>
                <a:cubicBezTo>
                  <a:pt x="22769" y="8716"/>
                  <a:pt x="22646" y="8879"/>
                  <a:pt x="22548" y="9043"/>
                </a:cubicBezTo>
                <a:cubicBezTo>
                  <a:pt x="22355" y="9359"/>
                  <a:pt x="21954" y="9535"/>
                  <a:pt x="21574" y="9535"/>
                </a:cubicBezTo>
                <a:cubicBezTo>
                  <a:pt x="21325" y="9535"/>
                  <a:pt x="21085" y="9459"/>
                  <a:pt x="20919" y="9297"/>
                </a:cubicBezTo>
                <a:cubicBezTo>
                  <a:pt x="20354" y="8758"/>
                  <a:pt x="19715" y="8414"/>
                  <a:pt x="18981" y="8414"/>
                </a:cubicBezTo>
                <a:cubicBezTo>
                  <a:pt x="18801" y="8414"/>
                  <a:pt x="18615" y="8435"/>
                  <a:pt x="18423" y="8478"/>
                </a:cubicBezTo>
                <a:cubicBezTo>
                  <a:pt x="17605" y="8675"/>
                  <a:pt x="16795" y="8953"/>
                  <a:pt x="15937" y="9206"/>
                </a:cubicBezTo>
                <a:lnTo>
                  <a:pt x="15937" y="9206"/>
                </a:lnTo>
                <a:cubicBezTo>
                  <a:pt x="15940" y="9196"/>
                  <a:pt x="15926" y="9115"/>
                  <a:pt x="15919" y="9027"/>
                </a:cubicBezTo>
                <a:cubicBezTo>
                  <a:pt x="15108" y="8249"/>
                  <a:pt x="14306" y="7455"/>
                  <a:pt x="13488" y="6702"/>
                </a:cubicBezTo>
                <a:cubicBezTo>
                  <a:pt x="12400" y="5696"/>
                  <a:pt x="11344" y="4632"/>
                  <a:pt x="10157" y="3748"/>
                </a:cubicBezTo>
                <a:cubicBezTo>
                  <a:pt x="8471" y="2480"/>
                  <a:pt x="6892" y="1056"/>
                  <a:pt x="4887" y="245"/>
                </a:cubicBezTo>
                <a:cubicBezTo>
                  <a:pt x="4486" y="84"/>
                  <a:pt x="4090" y="1"/>
                  <a:pt x="3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5197175" y="1731200"/>
            <a:ext cx="563075" cy="349300"/>
          </a:xfrm>
          <a:custGeom>
            <a:avLst/>
            <a:gdLst/>
            <a:ahLst/>
            <a:cxnLst/>
            <a:rect l="l" t="t" r="r" b="b"/>
            <a:pathLst>
              <a:path w="22523" h="13972" extrusionOk="0">
                <a:moveTo>
                  <a:pt x="21428" y="0"/>
                </a:moveTo>
                <a:cubicBezTo>
                  <a:pt x="21335" y="0"/>
                  <a:pt x="21247" y="20"/>
                  <a:pt x="21172" y="63"/>
                </a:cubicBezTo>
                <a:cubicBezTo>
                  <a:pt x="20730" y="309"/>
                  <a:pt x="20354" y="636"/>
                  <a:pt x="20141" y="1119"/>
                </a:cubicBezTo>
                <a:cubicBezTo>
                  <a:pt x="19977" y="1487"/>
                  <a:pt x="19805" y="1847"/>
                  <a:pt x="19609" y="2183"/>
                </a:cubicBezTo>
                <a:cubicBezTo>
                  <a:pt x="18951" y="3316"/>
                  <a:pt x="18045" y="3877"/>
                  <a:pt x="16963" y="3877"/>
                </a:cubicBezTo>
                <a:cubicBezTo>
                  <a:pt x="16498" y="3877"/>
                  <a:pt x="16000" y="3773"/>
                  <a:pt x="15476" y="3566"/>
                </a:cubicBezTo>
                <a:cubicBezTo>
                  <a:pt x="15035" y="3388"/>
                  <a:pt x="14577" y="3299"/>
                  <a:pt x="14115" y="3299"/>
                </a:cubicBezTo>
                <a:cubicBezTo>
                  <a:pt x="13728" y="3299"/>
                  <a:pt x="13339" y="3361"/>
                  <a:pt x="12955" y="3484"/>
                </a:cubicBezTo>
                <a:cubicBezTo>
                  <a:pt x="12080" y="3770"/>
                  <a:pt x="11548" y="4458"/>
                  <a:pt x="11179" y="5260"/>
                </a:cubicBezTo>
                <a:cubicBezTo>
                  <a:pt x="10770" y="6160"/>
                  <a:pt x="10386" y="7077"/>
                  <a:pt x="9976" y="7977"/>
                </a:cubicBezTo>
                <a:cubicBezTo>
                  <a:pt x="9706" y="8577"/>
                  <a:pt x="9063" y="9019"/>
                  <a:pt x="8497" y="9019"/>
                </a:cubicBezTo>
                <a:cubicBezTo>
                  <a:pt x="8430" y="9019"/>
                  <a:pt x="8363" y="9013"/>
                  <a:pt x="8299" y="9000"/>
                </a:cubicBezTo>
                <a:cubicBezTo>
                  <a:pt x="7668" y="8877"/>
                  <a:pt x="7030" y="8681"/>
                  <a:pt x="6400" y="8550"/>
                </a:cubicBezTo>
                <a:cubicBezTo>
                  <a:pt x="5762" y="8411"/>
                  <a:pt x="5123" y="8313"/>
                  <a:pt x="4477" y="8231"/>
                </a:cubicBezTo>
                <a:cubicBezTo>
                  <a:pt x="4459" y="8228"/>
                  <a:pt x="4440" y="8227"/>
                  <a:pt x="4421" y="8227"/>
                </a:cubicBezTo>
                <a:cubicBezTo>
                  <a:pt x="4259" y="8227"/>
                  <a:pt x="4067" y="8314"/>
                  <a:pt x="3920" y="8394"/>
                </a:cubicBezTo>
                <a:cubicBezTo>
                  <a:pt x="3781" y="8476"/>
                  <a:pt x="3699" y="8640"/>
                  <a:pt x="3503" y="8861"/>
                </a:cubicBezTo>
                <a:cubicBezTo>
                  <a:pt x="3518" y="8524"/>
                  <a:pt x="3452" y="8430"/>
                  <a:pt x="3346" y="8430"/>
                </a:cubicBezTo>
                <a:cubicBezTo>
                  <a:pt x="3278" y="8430"/>
                  <a:pt x="3192" y="8470"/>
                  <a:pt x="3102" y="8509"/>
                </a:cubicBezTo>
                <a:cubicBezTo>
                  <a:pt x="2382" y="8820"/>
                  <a:pt x="1670" y="9205"/>
                  <a:pt x="1252" y="9884"/>
                </a:cubicBezTo>
                <a:cubicBezTo>
                  <a:pt x="802" y="10620"/>
                  <a:pt x="385" y="11398"/>
                  <a:pt x="98" y="12208"/>
                </a:cubicBezTo>
                <a:cubicBezTo>
                  <a:pt x="0" y="12503"/>
                  <a:pt x="311" y="12945"/>
                  <a:pt x="450" y="13337"/>
                </a:cubicBezTo>
                <a:lnTo>
                  <a:pt x="966" y="13157"/>
                </a:lnTo>
                <a:cubicBezTo>
                  <a:pt x="990" y="13198"/>
                  <a:pt x="999" y="13231"/>
                  <a:pt x="1023" y="13272"/>
                </a:cubicBezTo>
                <a:cubicBezTo>
                  <a:pt x="900" y="13354"/>
                  <a:pt x="778" y="13436"/>
                  <a:pt x="548" y="13591"/>
                </a:cubicBezTo>
                <a:cubicBezTo>
                  <a:pt x="781" y="13770"/>
                  <a:pt x="997" y="13971"/>
                  <a:pt x="1205" y="13971"/>
                </a:cubicBezTo>
                <a:cubicBezTo>
                  <a:pt x="1281" y="13971"/>
                  <a:pt x="1357" y="13944"/>
                  <a:pt x="1432" y="13878"/>
                </a:cubicBezTo>
                <a:cubicBezTo>
                  <a:pt x="1702" y="13632"/>
                  <a:pt x="1874" y="13239"/>
                  <a:pt x="2054" y="12904"/>
                </a:cubicBezTo>
                <a:cubicBezTo>
                  <a:pt x="2267" y="12486"/>
                  <a:pt x="2406" y="12028"/>
                  <a:pt x="2644" y="11627"/>
                </a:cubicBezTo>
                <a:cubicBezTo>
                  <a:pt x="2955" y="11111"/>
                  <a:pt x="3372" y="10735"/>
                  <a:pt x="3994" y="10596"/>
                </a:cubicBezTo>
                <a:cubicBezTo>
                  <a:pt x="4209" y="10541"/>
                  <a:pt x="4419" y="10518"/>
                  <a:pt x="4626" y="10518"/>
                </a:cubicBezTo>
                <a:cubicBezTo>
                  <a:pt x="5099" y="10518"/>
                  <a:pt x="5557" y="10637"/>
                  <a:pt x="6023" y="10768"/>
                </a:cubicBezTo>
                <a:cubicBezTo>
                  <a:pt x="6776" y="10972"/>
                  <a:pt x="7546" y="11275"/>
                  <a:pt x="8315" y="11292"/>
                </a:cubicBezTo>
                <a:cubicBezTo>
                  <a:pt x="8333" y="11292"/>
                  <a:pt x="8352" y="11292"/>
                  <a:pt x="8370" y="11292"/>
                </a:cubicBezTo>
                <a:cubicBezTo>
                  <a:pt x="9803" y="11292"/>
                  <a:pt x="11025" y="10661"/>
                  <a:pt x="11760" y="9385"/>
                </a:cubicBezTo>
                <a:cubicBezTo>
                  <a:pt x="12292" y="8476"/>
                  <a:pt x="12644" y="7461"/>
                  <a:pt x="13111" y="6512"/>
                </a:cubicBezTo>
                <a:cubicBezTo>
                  <a:pt x="13433" y="5857"/>
                  <a:pt x="13440" y="5597"/>
                  <a:pt x="13812" y="5597"/>
                </a:cubicBezTo>
                <a:cubicBezTo>
                  <a:pt x="13970" y="5597"/>
                  <a:pt x="14194" y="5644"/>
                  <a:pt x="14535" y="5726"/>
                </a:cubicBezTo>
                <a:cubicBezTo>
                  <a:pt x="14772" y="5776"/>
                  <a:pt x="14985" y="5866"/>
                  <a:pt x="15206" y="5931"/>
                </a:cubicBezTo>
                <a:cubicBezTo>
                  <a:pt x="15755" y="6091"/>
                  <a:pt x="16304" y="6217"/>
                  <a:pt x="16858" y="6217"/>
                </a:cubicBezTo>
                <a:cubicBezTo>
                  <a:pt x="17213" y="6217"/>
                  <a:pt x="17570" y="6165"/>
                  <a:pt x="17931" y="6037"/>
                </a:cubicBezTo>
                <a:cubicBezTo>
                  <a:pt x="18136" y="5972"/>
                  <a:pt x="18340" y="5898"/>
                  <a:pt x="18545" y="5833"/>
                </a:cubicBezTo>
                <a:cubicBezTo>
                  <a:pt x="18807" y="5751"/>
                  <a:pt x="19101" y="5751"/>
                  <a:pt x="19331" y="5620"/>
                </a:cubicBezTo>
                <a:cubicBezTo>
                  <a:pt x="20051" y="5170"/>
                  <a:pt x="20673" y="4663"/>
                  <a:pt x="21139" y="3910"/>
                </a:cubicBezTo>
                <a:cubicBezTo>
                  <a:pt x="21778" y="2903"/>
                  <a:pt x="22522" y="1978"/>
                  <a:pt x="22326" y="677"/>
                </a:cubicBezTo>
                <a:cubicBezTo>
                  <a:pt x="22280" y="328"/>
                  <a:pt x="21810" y="0"/>
                  <a:pt x="2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rot="2467922">
            <a:off x="7696841" y="2910527"/>
            <a:ext cx="467528" cy="332402"/>
          </a:xfrm>
          <a:custGeom>
            <a:avLst/>
            <a:gdLst/>
            <a:ahLst/>
            <a:cxnLst/>
            <a:rect l="l" t="t" r="r" b="b"/>
            <a:pathLst>
              <a:path w="18701" h="13296" extrusionOk="0">
                <a:moveTo>
                  <a:pt x="17602" y="1"/>
                </a:moveTo>
                <a:cubicBezTo>
                  <a:pt x="17233" y="1"/>
                  <a:pt x="16971" y="180"/>
                  <a:pt x="16638" y="529"/>
                </a:cubicBezTo>
                <a:cubicBezTo>
                  <a:pt x="16393" y="799"/>
                  <a:pt x="16016" y="1069"/>
                  <a:pt x="15681" y="1094"/>
                </a:cubicBezTo>
                <a:cubicBezTo>
                  <a:pt x="15530" y="1102"/>
                  <a:pt x="15378" y="1106"/>
                  <a:pt x="15226" y="1106"/>
                </a:cubicBezTo>
                <a:cubicBezTo>
                  <a:pt x="14613" y="1106"/>
                  <a:pt x="13995" y="1041"/>
                  <a:pt x="13398" y="930"/>
                </a:cubicBezTo>
                <a:cubicBezTo>
                  <a:pt x="13001" y="853"/>
                  <a:pt x="12608" y="806"/>
                  <a:pt x="12223" y="806"/>
                </a:cubicBezTo>
                <a:cubicBezTo>
                  <a:pt x="11583" y="806"/>
                  <a:pt x="10968" y="936"/>
                  <a:pt x="10410" y="1274"/>
                </a:cubicBezTo>
                <a:cubicBezTo>
                  <a:pt x="9518" y="1814"/>
                  <a:pt x="8946" y="2730"/>
                  <a:pt x="8602" y="3721"/>
                </a:cubicBezTo>
                <a:cubicBezTo>
                  <a:pt x="8324" y="4506"/>
                  <a:pt x="8135" y="5325"/>
                  <a:pt x="7857" y="6102"/>
                </a:cubicBezTo>
                <a:cubicBezTo>
                  <a:pt x="7767" y="6340"/>
                  <a:pt x="7505" y="6667"/>
                  <a:pt x="7276" y="6700"/>
                </a:cubicBezTo>
                <a:cubicBezTo>
                  <a:pt x="6269" y="6863"/>
                  <a:pt x="5230" y="6994"/>
                  <a:pt x="4207" y="7019"/>
                </a:cubicBezTo>
                <a:cubicBezTo>
                  <a:pt x="3340" y="7027"/>
                  <a:pt x="2546" y="7223"/>
                  <a:pt x="1924" y="7764"/>
                </a:cubicBezTo>
                <a:cubicBezTo>
                  <a:pt x="1367" y="8246"/>
                  <a:pt x="933" y="8885"/>
                  <a:pt x="500" y="9482"/>
                </a:cubicBezTo>
                <a:cubicBezTo>
                  <a:pt x="393" y="9621"/>
                  <a:pt x="418" y="9867"/>
                  <a:pt x="418" y="10063"/>
                </a:cubicBezTo>
                <a:cubicBezTo>
                  <a:pt x="410" y="10129"/>
                  <a:pt x="573" y="10194"/>
                  <a:pt x="557" y="10251"/>
                </a:cubicBezTo>
                <a:cubicBezTo>
                  <a:pt x="500" y="10579"/>
                  <a:pt x="393" y="10906"/>
                  <a:pt x="311" y="11217"/>
                </a:cubicBezTo>
                <a:cubicBezTo>
                  <a:pt x="230" y="11520"/>
                  <a:pt x="0" y="11905"/>
                  <a:pt x="107" y="12076"/>
                </a:cubicBezTo>
                <a:cubicBezTo>
                  <a:pt x="418" y="12559"/>
                  <a:pt x="614" y="13206"/>
                  <a:pt x="1171" y="13296"/>
                </a:cubicBezTo>
                <a:cubicBezTo>
                  <a:pt x="1253" y="13116"/>
                  <a:pt x="1318" y="12977"/>
                  <a:pt x="1375" y="12846"/>
                </a:cubicBezTo>
                <a:cubicBezTo>
                  <a:pt x="1416" y="12854"/>
                  <a:pt x="1457" y="12879"/>
                  <a:pt x="1498" y="12895"/>
                </a:cubicBezTo>
                <a:cubicBezTo>
                  <a:pt x="1514" y="13009"/>
                  <a:pt x="1531" y="13132"/>
                  <a:pt x="1539" y="13247"/>
                </a:cubicBezTo>
                <a:cubicBezTo>
                  <a:pt x="1580" y="13255"/>
                  <a:pt x="1613" y="13263"/>
                  <a:pt x="1654" y="13296"/>
                </a:cubicBezTo>
                <a:cubicBezTo>
                  <a:pt x="1768" y="13059"/>
                  <a:pt x="1907" y="12838"/>
                  <a:pt x="1973" y="12592"/>
                </a:cubicBezTo>
                <a:cubicBezTo>
                  <a:pt x="2063" y="12158"/>
                  <a:pt x="2104" y="11725"/>
                  <a:pt x="2177" y="11291"/>
                </a:cubicBezTo>
                <a:cubicBezTo>
                  <a:pt x="2406" y="9990"/>
                  <a:pt x="3200" y="9240"/>
                  <a:pt x="4416" y="9240"/>
                </a:cubicBezTo>
                <a:cubicBezTo>
                  <a:pt x="4508" y="9240"/>
                  <a:pt x="4602" y="9244"/>
                  <a:pt x="4698" y="9253"/>
                </a:cubicBezTo>
                <a:cubicBezTo>
                  <a:pt x="5045" y="9283"/>
                  <a:pt x="5390" y="9303"/>
                  <a:pt x="5732" y="9303"/>
                </a:cubicBezTo>
                <a:cubicBezTo>
                  <a:pt x="6585" y="9303"/>
                  <a:pt x="7418" y="9184"/>
                  <a:pt x="8201" y="8827"/>
                </a:cubicBezTo>
                <a:cubicBezTo>
                  <a:pt x="8774" y="8557"/>
                  <a:pt x="9347" y="8107"/>
                  <a:pt x="9707" y="7600"/>
                </a:cubicBezTo>
                <a:cubicBezTo>
                  <a:pt x="10271" y="6790"/>
                  <a:pt x="10378" y="5775"/>
                  <a:pt x="10697" y="4858"/>
                </a:cubicBezTo>
                <a:cubicBezTo>
                  <a:pt x="11084" y="3752"/>
                  <a:pt x="11324" y="3172"/>
                  <a:pt x="12244" y="3172"/>
                </a:cubicBezTo>
                <a:cubicBezTo>
                  <a:pt x="12454" y="3172"/>
                  <a:pt x="12699" y="3202"/>
                  <a:pt x="12988" y="3262"/>
                </a:cubicBezTo>
                <a:cubicBezTo>
                  <a:pt x="13848" y="3442"/>
                  <a:pt x="14756" y="3467"/>
                  <a:pt x="15648" y="3500"/>
                </a:cubicBezTo>
                <a:cubicBezTo>
                  <a:pt x="15672" y="3500"/>
                  <a:pt x="15695" y="3501"/>
                  <a:pt x="15719" y="3501"/>
                </a:cubicBezTo>
                <a:cubicBezTo>
                  <a:pt x="16516" y="3501"/>
                  <a:pt x="17221" y="3101"/>
                  <a:pt x="17825" y="2640"/>
                </a:cubicBezTo>
                <a:cubicBezTo>
                  <a:pt x="18267" y="2297"/>
                  <a:pt x="18676" y="1871"/>
                  <a:pt x="18684" y="1175"/>
                </a:cubicBezTo>
                <a:cubicBezTo>
                  <a:pt x="18701" y="603"/>
                  <a:pt x="18627" y="365"/>
                  <a:pt x="18021" y="292"/>
                </a:cubicBezTo>
                <a:cubicBezTo>
                  <a:pt x="17981" y="283"/>
                  <a:pt x="17948" y="242"/>
                  <a:pt x="17866" y="193"/>
                </a:cubicBezTo>
                <a:cubicBezTo>
                  <a:pt x="18005" y="161"/>
                  <a:pt x="18087" y="144"/>
                  <a:pt x="18185" y="112"/>
                </a:cubicBezTo>
                <a:cubicBezTo>
                  <a:pt x="17958" y="38"/>
                  <a:pt x="17769" y="1"/>
                  <a:pt x="17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6751913" y="4148638"/>
            <a:ext cx="130550" cy="125925"/>
          </a:xfrm>
          <a:custGeom>
            <a:avLst/>
            <a:gdLst/>
            <a:ahLst/>
            <a:cxnLst/>
            <a:rect l="l" t="t" r="r" b="b"/>
            <a:pathLst>
              <a:path w="5222" h="5037" extrusionOk="0">
                <a:moveTo>
                  <a:pt x="2227" y="1"/>
                </a:moveTo>
                <a:cubicBezTo>
                  <a:pt x="1381" y="1"/>
                  <a:pt x="49" y="1255"/>
                  <a:pt x="24" y="2171"/>
                </a:cubicBezTo>
                <a:cubicBezTo>
                  <a:pt x="0" y="3457"/>
                  <a:pt x="1020" y="5027"/>
                  <a:pt x="2610" y="5027"/>
                </a:cubicBezTo>
                <a:cubicBezTo>
                  <a:pt x="2619" y="5027"/>
                  <a:pt x="2627" y="5027"/>
                  <a:pt x="2635" y="5027"/>
                </a:cubicBezTo>
                <a:cubicBezTo>
                  <a:pt x="2696" y="5033"/>
                  <a:pt x="2757" y="5036"/>
                  <a:pt x="2817" y="5036"/>
                </a:cubicBezTo>
                <a:cubicBezTo>
                  <a:pt x="3966" y="5036"/>
                  <a:pt x="5077" y="3956"/>
                  <a:pt x="5139" y="2744"/>
                </a:cubicBezTo>
                <a:cubicBezTo>
                  <a:pt x="5221" y="1132"/>
                  <a:pt x="4198" y="125"/>
                  <a:pt x="2275" y="2"/>
                </a:cubicBezTo>
                <a:cubicBezTo>
                  <a:pt x="2259" y="1"/>
                  <a:pt x="2243" y="1"/>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0"/>
          <p:cNvGrpSpPr/>
          <p:nvPr/>
        </p:nvGrpSpPr>
        <p:grpSpPr>
          <a:xfrm rot="1397152">
            <a:off x="1311575" y="2087722"/>
            <a:ext cx="313235" cy="422655"/>
            <a:chOff x="1418250" y="848375"/>
            <a:chExt cx="313250" cy="422675"/>
          </a:xfrm>
        </p:grpSpPr>
        <p:sp>
          <p:nvSpPr>
            <p:cNvPr id="258" name="Google Shape;258;p30"/>
            <p:cNvSpPr/>
            <p:nvPr/>
          </p:nvSpPr>
          <p:spPr>
            <a:xfrm>
              <a:off x="1418250" y="1032350"/>
              <a:ext cx="272125" cy="59700"/>
            </a:xfrm>
            <a:custGeom>
              <a:avLst/>
              <a:gdLst/>
              <a:ahLst/>
              <a:cxnLst/>
              <a:rect l="l" t="t" r="r" b="b"/>
              <a:pathLst>
                <a:path w="10885" h="2388" extrusionOk="0">
                  <a:moveTo>
                    <a:pt x="2269" y="1"/>
                  </a:moveTo>
                  <a:cubicBezTo>
                    <a:pt x="1459" y="1"/>
                    <a:pt x="671" y="96"/>
                    <a:pt x="0" y="711"/>
                  </a:cubicBezTo>
                  <a:cubicBezTo>
                    <a:pt x="82" y="752"/>
                    <a:pt x="164" y="793"/>
                    <a:pt x="254" y="834"/>
                  </a:cubicBezTo>
                  <a:cubicBezTo>
                    <a:pt x="172" y="883"/>
                    <a:pt x="99" y="941"/>
                    <a:pt x="82" y="949"/>
                  </a:cubicBezTo>
                  <a:cubicBezTo>
                    <a:pt x="164" y="1186"/>
                    <a:pt x="221" y="1374"/>
                    <a:pt x="320" y="1653"/>
                  </a:cubicBezTo>
                  <a:cubicBezTo>
                    <a:pt x="654" y="1653"/>
                    <a:pt x="840" y="2214"/>
                    <a:pt x="1392" y="2214"/>
                  </a:cubicBezTo>
                  <a:cubicBezTo>
                    <a:pt x="1421" y="2214"/>
                    <a:pt x="1451" y="2212"/>
                    <a:pt x="1482" y="2209"/>
                  </a:cubicBezTo>
                  <a:cubicBezTo>
                    <a:pt x="1718" y="2178"/>
                    <a:pt x="1957" y="2166"/>
                    <a:pt x="2199" y="2166"/>
                  </a:cubicBezTo>
                  <a:cubicBezTo>
                    <a:pt x="2709" y="2166"/>
                    <a:pt x="3226" y="2217"/>
                    <a:pt x="3732" y="2234"/>
                  </a:cubicBezTo>
                  <a:cubicBezTo>
                    <a:pt x="4338" y="2258"/>
                    <a:pt x="4935" y="2356"/>
                    <a:pt x="5541" y="2365"/>
                  </a:cubicBezTo>
                  <a:cubicBezTo>
                    <a:pt x="6212" y="2373"/>
                    <a:pt x="6879" y="2387"/>
                    <a:pt x="7545" y="2387"/>
                  </a:cubicBezTo>
                  <a:cubicBezTo>
                    <a:pt x="8211" y="2387"/>
                    <a:pt x="8876" y="2373"/>
                    <a:pt x="9543" y="2324"/>
                  </a:cubicBezTo>
                  <a:cubicBezTo>
                    <a:pt x="9977" y="2299"/>
                    <a:pt x="10402" y="1947"/>
                    <a:pt x="10779" y="1669"/>
                  </a:cubicBezTo>
                  <a:cubicBezTo>
                    <a:pt x="10860" y="1612"/>
                    <a:pt x="10689" y="1243"/>
                    <a:pt x="10689" y="1006"/>
                  </a:cubicBezTo>
                  <a:cubicBezTo>
                    <a:pt x="10697" y="842"/>
                    <a:pt x="10803" y="687"/>
                    <a:pt x="10885" y="458"/>
                  </a:cubicBezTo>
                  <a:cubicBezTo>
                    <a:pt x="10738" y="376"/>
                    <a:pt x="10533" y="130"/>
                    <a:pt x="10312" y="122"/>
                  </a:cubicBezTo>
                  <a:cubicBezTo>
                    <a:pt x="9785" y="87"/>
                    <a:pt x="9255" y="83"/>
                    <a:pt x="8726" y="83"/>
                  </a:cubicBezTo>
                  <a:cubicBezTo>
                    <a:pt x="8551" y="83"/>
                    <a:pt x="8377" y="83"/>
                    <a:pt x="8203" y="83"/>
                  </a:cubicBezTo>
                  <a:cubicBezTo>
                    <a:pt x="8044" y="83"/>
                    <a:pt x="7885" y="83"/>
                    <a:pt x="7726" y="81"/>
                  </a:cubicBezTo>
                  <a:cubicBezTo>
                    <a:pt x="6056" y="57"/>
                    <a:pt x="4387" y="32"/>
                    <a:pt x="2717" y="8"/>
                  </a:cubicBezTo>
                  <a:cubicBezTo>
                    <a:pt x="2568" y="4"/>
                    <a:pt x="2418" y="1"/>
                    <a:pt x="2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492725" y="848375"/>
              <a:ext cx="238775" cy="97075"/>
            </a:xfrm>
            <a:custGeom>
              <a:avLst/>
              <a:gdLst/>
              <a:ahLst/>
              <a:cxnLst/>
              <a:rect l="l" t="t" r="r" b="b"/>
              <a:pathLst>
                <a:path w="9551" h="3883" extrusionOk="0">
                  <a:moveTo>
                    <a:pt x="1646" y="0"/>
                  </a:moveTo>
                  <a:cubicBezTo>
                    <a:pt x="1137" y="0"/>
                    <a:pt x="595" y="115"/>
                    <a:pt x="0" y="165"/>
                  </a:cubicBezTo>
                  <a:cubicBezTo>
                    <a:pt x="123" y="468"/>
                    <a:pt x="246" y="623"/>
                    <a:pt x="262" y="795"/>
                  </a:cubicBezTo>
                  <a:cubicBezTo>
                    <a:pt x="270" y="1245"/>
                    <a:pt x="630" y="1965"/>
                    <a:pt x="999" y="2072"/>
                  </a:cubicBezTo>
                  <a:cubicBezTo>
                    <a:pt x="2226" y="2432"/>
                    <a:pt x="3446" y="2784"/>
                    <a:pt x="4673" y="3111"/>
                  </a:cubicBezTo>
                  <a:cubicBezTo>
                    <a:pt x="5582" y="3356"/>
                    <a:pt x="6490" y="3602"/>
                    <a:pt x="7423" y="3790"/>
                  </a:cubicBezTo>
                  <a:cubicBezTo>
                    <a:pt x="7582" y="3826"/>
                    <a:pt x="7750" y="3883"/>
                    <a:pt x="7923" y="3883"/>
                  </a:cubicBezTo>
                  <a:cubicBezTo>
                    <a:pt x="8063" y="3883"/>
                    <a:pt x="8205" y="3846"/>
                    <a:pt x="8348" y="3733"/>
                  </a:cubicBezTo>
                  <a:cubicBezTo>
                    <a:pt x="8700" y="3455"/>
                    <a:pt x="9109" y="3250"/>
                    <a:pt x="9469" y="3029"/>
                  </a:cubicBezTo>
                  <a:cubicBezTo>
                    <a:pt x="9134" y="3029"/>
                    <a:pt x="8855" y="2882"/>
                    <a:pt x="9052" y="2415"/>
                  </a:cubicBezTo>
                  <a:cubicBezTo>
                    <a:pt x="9207" y="2407"/>
                    <a:pt x="9371" y="2391"/>
                    <a:pt x="9518" y="2383"/>
                  </a:cubicBezTo>
                  <a:cubicBezTo>
                    <a:pt x="9526" y="2333"/>
                    <a:pt x="9543" y="2293"/>
                    <a:pt x="9551" y="2252"/>
                  </a:cubicBezTo>
                  <a:cubicBezTo>
                    <a:pt x="9175" y="2080"/>
                    <a:pt x="8798" y="1859"/>
                    <a:pt x="8397" y="1752"/>
                  </a:cubicBezTo>
                  <a:cubicBezTo>
                    <a:pt x="7333" y="1458"/>
                    <a:pt x="6245" y="1253"/>
                    <a:pt x="5181" y="959"/>
                  </a:cubicBezTo>
                  <a:cubicBezTo>
                    <a:pt x="4158" y="672"/>
                    <a:pt x="3168" y="247"/>
                    <a:pt x="2128" y="42"/>
                  </a:cubicBezTo>
                  <a:cubicBezTo>
                    <a:pt x="1971" y="12"/>
                    <a:pt x="1810" y="0"/>
                    <a:pt x="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0"/>
            <p:cNvSpPr/>
            <p:nvPr/>
          </p:nvSpPr>
          <p:spPr>
            <a:xfrm>
              <a:off x="1501325" y="1196775"/>
              <a:ext cx="212600" cy="74275"/>
            </a:xfrm>
            <a:custGeom>
              <a:avLst/>
              <a:gdLst/>
              <a:ahLst/>
              <a:cxnLst/>
              <a:rect l="l" t="t" r="r" b="b"/>
              <a:pathLst>
                <a:path w="8504" h="2971" extrusionOk="0">
                  <a:moveTo>
                    <a:pt x="7124" y="0"/>
                  </a:moveTo>
                  <a:cubicBezTo>
                    <a:pt x="6958" y="0"/>
                    <a:pt x="6791" y="13"/>
                    <a:pt x="6621" y="35"/>
                  </a:cubicBezTo>
                  <a:cubicBezTo>
                    <a:pt x="5933" y="117"/>
                    <a:pt x="5246" y="215"/>
                    <a:pt x="4567" y="297"/>
                  </a:cubicBezTo>
                  <a:cubicBezTo>
                    <a:pt x="3634" y="403"/>
                    <a:pt x="2693" y="518"/>
                    <a:pt x="1760" y="641"/>
                  </a:cubicBezTo>
                  <a:cubicBezTo>
                    <a:pt x="1506" y="673"/>
                    <a:pt x="1228" y="682"/>
                    <a:pt x="1007" y="796"/>
                  </a:cubicBezTo>
                  <a:cubicBezTo>
                    <a:pt x="663" y="968"/>
                    <a:pt x="352" y="1181"/>
                    <a:pt x="74" y="1443"/>
                  </a:cubicBezTo>
                  <a:cubicBezTo>
                    <a:pt x="0" y="1500"/>
                    <a:pt x="90" y="1811"/>
                    <a:pt x="188" y="1958"/>
                  </a:cubicBezTo>
                  <a:cubicBezTo>
                    <a:pt x="270" y="2106"/>
                    <a:pt x="450" y="2187"/>
                    <a:pt x="597" y="2302"/>
                  </a:cubicBezTo>
                  <a:cubicBezTo>
                    <a:pt x="565" y="2327"/>
                    <a:pt x="540" y="2367"/>
                    <a:pt x="516" y="2400"/>
                  </a:cubicBezTo>
                  <a:lnTo>
                    <a:pt x="41" y="2400"/>
                  </a:lnTo>
                  <a:cubicBezTo>
                    <a:pt x="516" y="2638"/>
                    <a:pt x="843" y="2924"/>
                    <a:pt x="1187" y="2957"/>
                  </a:cubicBezTo>
                  <a:cubicBezTo>
                    <a:pt x="1302" y="2966"/>
                    <a:pt x="1418" y="2971"/>
                    <a:pt x="1535" y="2971"/>
                  </a:cubicBezTo>
                  <a:cubicBezTo>
                    <a:pt x="2008" y="2971"/>
                    <a:pt x="2492" y="2901"/>
                    <a:pt x="2971" y="2842"/>
                  </a:cubicBezTo>
                  <a:cubicBezTo>
                    <a:pt x="3806" y="2736"/>
                    <a:pt x="4649" y="2572"/>
                    <a:pt x="5483" y="2482"/>
                  </a:cubicBezTo>
                  <a:cubicBezTo>
                    <a:pt x="6523" y="2367"/>
                    <a:pt x="7537" y="2228"/>
                    <a:pt x="8290" y="1590"/>
                  </a:cubicBezTo>
                  <a:cubicBezTo>
                    <a:pt x="8217" y="1246"/>
                    <a:pt x="8151" y="927"/>
                    <a:pt x="8094" y="600"/>
                  </a:cubicBezTo>
                  <a:cubicBezTo>
                    <a:pt x="8192" y="551"/>
                    <a:pt x="8315" y="502"/>
                    <a:pt x="8503" y="403"/>
                  </a:cubicBezTo>
                  <a:cubicBezTo>
                    <a:pt x="8033" y="102"/>
                    <a:pt x="7585" y="0"/>
                    <a:pt x="7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0"/>
          <p:cNvGrpSpPr/>
          <p:nvPr/>
        </p:nvGrpSpPr>
        <p:grpSpPr>
          <a:xfrm rot="781223">
            <a:off x="7980468" y="2041359"/>
            <a:ext cx="445230" cy="447030"/>
            <a:chOff x="2722550" y="1723200"/>
            <a:chExt cx="445225" cy="447025"/>
          </a:xfrm>
        </p:grpSpPr>
        <p:sp>
          <p:nvSpPr>
            <p:cNvPr id="262" name="Google Shape;262;p30"/>
            <p:cNvSpPr/>
            <p:nvPr/>
          </p:nvSpPr>
          <p:spPr>
            <a:xfrm>
              <a:off x="2825050" y="1838400"/>
              <a:ext cx="247575" cy="191650"/>
            </a:xfrm>
            <a:custGeom>
              <a:avLst/>
              <a:gdLst/>
              <a:ahLst/>
              <a:cxnLst/>
              <a:rect l="l" t="t" r="r" b="b"/>
              <a:pathLst>
                <a:path w="9903" h="7666" extrusionOk="0">
                  <a:moveTo>
                    <a:pt x="9158" y="0"/>
                  </a:moveTo>
                  <a:cubicBezTo>
                    <a:pt x="9065" y="31"/>
                    <a:pt x="8965" y="99"/>
                    <a:pt x="8892" y="99"/>
                  </a:cubicBezTo>
                  <a:cubicBezTo>
                    <a:pt x="8888" y="99"/>
                    <a:pt x="8884" y="99"/>
                    <a:pt x="8880" y="99"/>
                  </a:cubicBezTo>
                  <a:cubicBezTo>
                    <a:pt x="8754" y="63"/>
                    <a:pt x="8636" y="47"/>
                    <a:pt x="8522" y="47"/>
                  </a:cubicBezTo>
                  <a:cubicBezTo>
                    <a:pt x="8117" y="47"/>
                    <a:pt x="7778" y="252"/>
                    <a:pt x="7440" y="508"/>
                  </a:cubicBezTo>
                  <a:cubicBezTo>
                    <a:pt x="7260" y="655"/>
                    <a:pt x="7071" y="786"/>
                    <a:pt x="6875" y="917"/>
                  </a:cubicBezTo>
                  <a:cubicBezTo>
                    <a:pt x="5713" y="1727"/>
                    <a:pt x="4534" y="2505"/>
                    <a:pt x="3380" y="3331"/>
                  </a:cubicBezTo>
                  <a:cubicBezTo>
                    <a:pt x="2758" y="3773"/>
                    <a:pt x="2235" y="4346"/>
                    <a:pt x="1588" y="4739"/>
                  </a:cubicBezTo>
                  <a:cubicBezTo>
                    <a:pt x="966" y="5124"/>
                    <a:pt x="401" y="5484"/>
                    <a:pt x="238" y="6253"/>
                  </a:cubicBezTo>
                  <a:cubicBezTo>
                    <a:pt x="221" y="6392"/>
                    <a:pt x="107" y="6507"/>
                    <a:pt x="0" y="6670"/>
                  </a:cubicBezTo>
                  <a:cubicBezTo>
                    <a:pt x="197" y="6687"/>
                    <a:pt x="328" y="6711"/>
                    <a:pt x="467" y="6728"/>
                  </a:cubicBezTo>
                  <a:lnTo>
                    <a:pt x="369" y="6826"/>
                  </a:lnTo>
                  <a:cubicBezTo>
                    <a:pt x="508" y="6990"/>
                    <a:pt x="639" y="7153"/>
                    <a:pt x="778" y="7325"/>
                  </a:cubicBezTo>
                  <a:cubicBezTo>
                    <a:pt x="712" y="7358"/>
                    <a:pt x="598" y="7415"/>
                    <a:pt x="475" y="7481"/>
                  </a:cubicBezTo>
                  <a:cubicBezTo>
                    <a:pt x="483" y="7522"/>
                    <a:pt x="483" y="7571"/>
                    <a:pt x="491" y="7612"/>
                  </a:cubicBezTo>
                  <a:cubicBezTo>
                    <a:pt x="636" y="7644"/>
                    <a:pt x="785" y="7666"/>
                    <a:pt x="933" y="7666"/>
                  </a:cubicBezTo>
                  <a:cubicBezTo>
                    <a:pt x="1161" y="7666"/>
                    <a:pt x="1388" y="7613"/>
                    <a:pt x="1596" y="7464"/>
                  </a:cubicBezTo>
                  <a:cubicBezTo>
                    <a:pt x="3028" y="6458"/>
                    <a:pt x="4444" y="5435"/>
                    <a:pt x="5868" y="4420"/>
                  </a:cubicBezTo>
                  <a:cubicBezTo>
                    <a:pt x="6523" y="3945"/>
                    <a:pt x="7145" y="3405"/>
                    <a:pt x="7849" y="3037"/>
                  </a:cubicBezTo>
                  <a:cubicBezTo>
                    <a:pt x="8675" y="2595"/>
                    <a:pt x="9330" y="2063"/>
                    <a:pt x="9674" y="1179"/>
                  </a:cubicBezTo>
                  <a:cubicBezTo>
                    <a:pt x="9813" y="811"/>
                    <a:pt x="9903" y="500"/>
                    <a:pt x="9404" y="336"/>
                  </a:cubicBezTo>
                  <a:cubicBezTo>
                    <a:pt x="9314" y="303"/>
                    <a:pt x="9265" y="140"/>
                    <a:pt x="9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2905450" y="2048150"/>
              <a:ext cx="262325" cy="122075"/>
            </a:xfrm>
            <a:custGeom>
              <a:avLst/>
              <a:gdLst/>
              <a:ahLst/>
              <a:cxnLst/>
              <a:rect l="l" t="t" r="r" b="b"/>
              <a:pathLst>
                <a:path w="10493" h="4883" extrusionOk="0">
                  <a:moveTo>
                    <a:pt x="9063" y="1"/>
                  </a:moveTo>
                  <a:cubicBezTo>
                    <a:pt x="8703" y="1"/>
                    <a:pt x="8354" y="178"/>
                    <a:pt x="8021" y="285"/>
                  </a:cubicBezTo>
                  <a:cubicBezTo>
                    <a:pt x="6630" y="736"/>
                    <a:pt x="5271" y="1268"/>
                    <a:pt x="3888" y="1726"/>
                  </a:cubicBezTo>
                  <a:cubicBezTo>
                    <a:pt x="2841" y="2078"/>
                    <a:pt x="1768" y="2348"/>
                    <a:pt x="721" y="2692"/>
                  </a:cubicBezTo>
                  <a:cubicBezTo>
                    <a:pt x="565" y="2749"/>
                    <a:pt x="377" y="2945"/>
                    <a:pt x="312" y="3117"/>
                  </a:cubicBezTo>
                  <a:cubicBezTo>
                    <a:pt x="246" y="3314"/>
                    <a:pt x="295" y="3330"/>
                    <a:pt x="58" y="3354"/>
                  </a:cubicBezTo>
                  <a:cubicBezTo>
                    <a:pt x="42" y="3559"/>
                    <a:pt x="9" y="3764"/>
                    <a:pt x="1" y="3886"/>
                  </a:cubicBezTo>
                  <a:cubicBezTo>
                    <a:pt x="230" y="4099"/>
                    <a:pt x="410" y="4263"/>
                    <a:pt x="582" y="4427"/>
                  </a:cubicBezTo>
                  <a:cubicBezTo>
                    <a:pt x="565" y="4459"/>
                    <a:pt x="541" y="4476"/>
                    <a:pt x="525" y="4508"/>
                  </a:cubicBezTo>
                  <a:cubicBezTo>
                    <a:pt x="385" y="4467"/>
                    <a:pt x="254" y="4435"/>
                    <a:pt x="58" y="4386"/>
                  </a:cubicBezTo>
                  <a:lnTo>
                    <a:pt x="58" y="4386"/>
                  </a:lnTo>
                  <a:cubicBezTo>
                    <a:pt x="91" y="4508"/>
                    <a:pt x="99" y="4639"/>
                    <a:pt x="123" y="4656"/>
                  </a:cubicBezTo>
                  <a:cubicBezTo>
                    <a:pt x="468" y="4730"/>
                    <a:pt x="841" y="4883"/>
                    <a:pt x="1182" y="4883"/>
                  </a:cubicBezTo>
                  <a:cubicBezTo>
                    <a:pt x="1254" y="4883"/>
                    <a:pt x="1324" y="4876"/>
                    <a:pt x="1392" y="4860"/>
                  </a:cubicBezTo>
                  <a:cubicBezTo>
                    <a:pt x="2472" y="4590"/>
                    <a:pt x="3520" y="4206"/>
                    <a:pt x="4584" y="3854"/>
                  </a:cubicBezTo>
                  <a:cubicBezTo>
                    <a:pt x="5975" y="3395"/>
                    <a:pt x="7358" y="2921"/>
                    <a:pt x="8749" y="2487"/>
                  </a:cubicBezTo>
                  <a:cubicBezTo>
                    <a:pt x="9535" y="2241"/>
                    <a:pt x="10002" y="1636"/>
                    <a:pt x="10435" y="989"/>
                  </a:cubicBezTo>
                  <a:cubicBezTo>
                    <a:pt x="10476" y="932"/>
                    <a:pt x="10493" y="752"/>
                    <a:pt x="10452" y="727"/>
                  </a:cubicBezTo>
                  <a:cubicBezTo>
                    <a:pt x="10165" y="523"/>
                    <a:pt x="9871" y="318"/>
                    <a:pt x="9551" y="130"/>
                  </a:cubicBezTo>
                  <a:cubicBezTo>
                    <a:pt x="9387" y="36"/>
                    <a:pt x="9224" y="1"/>
                    <a:pt x="9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2722550" y="1723200"/>
              <a:ext cx="100800" cy="135900"/>
            </a:xfrm>
            <a:custGeom>
              <a:avLst/>
              <a:gdLst/>
              <a:ahLst/>
              <a:cxnLst/>
              <a:rect l="l" t="t" r="r" b="b"/>
              <a:pathLst>
                <a:path w="4032" h="5436" extrusionOk="0">
                  <a:moveTo>
                    <a:pt x="3045" y="1"/>
                  </a:moveTo>
                  <a:cubicBezTo>
                    <a:pt x="2684" y="1"/>
                    <a:pt x="2140" y="302"/>
                    <a:pt x="1915" y="623"/>
                  </a:cubicBezTo>
                  <a:cubicBezTo>
                    <a:pt x="1432" y="1310"/>
                    <a:pt x="933" y="1998"/>
                    <a:pt x="459" y="2693"/>
                  </a:cubicBezTo>
                  <a:cubicBezTo>
                    <a:pt x="287" y="2947"/>
                    <a:pt x="123" y="3234"/>
                    <a:pt x="49" y="3536"/>
                  </a:cubicBezTo>
                  <a:cubicBezTo>
                    <a:pt x="0" y="3749"/>
                    <a:pt x="115" y="3995"/>
                    <a:pt x="156" y="4232"/>
                  </a:cubicBezTo>
                  <a:cubicBezTo>
                    <a:pt x="189" y="4232"/>
                    <a:pt x="213" y="4240"/>
                    <a:pt x="246" y="4240"/>
                  </a:cubicBezTo>
                  <a:cubicBezTo>
                    <a:pt x="238" y="4379"/>
                    <a:pt x="229" y="4535"/>
                    <a:pt x="213" y="4707"/>
                  </a:cubicBezTo>
                  <a:cubicBezTo>
                    <a:pt x="491" y="4764"/>
                    <a:pt x="778" y="4821"/>
                    <a:pt x="1105" y="4895"/>
                  </a:cubicBezTo>
                  <a:cubicBezTo>
                    <a:pt x="1064" y="5026"/>
                    <a:pt x="1015" y="5173"/>
                    <a:pt x="974" y="5304"/>
                  </a:cubicBezTo>
                  <a:cubicBezTo>
                    <a:pt x="1023" y="5345"/>
                    <a:pt x="1072" y="5386"/>
                    <a:pt x="1138" y="5435"/>
                  </a:cubicBezTo>
                  <a:cubicBezTo>
                    <a:pt x="1522" y="4993"/>
                    <a:pt x="1973" y="4600"/>
                    <a:pt x="2284" y="4109"/>
                  </a:cubicBezTo>
                  <a:cubicBezTo>
                    <a:pt x="2914" y="3086"/>
                    <a:pt x="3806" y="2194"/>
                    <a:pt x="3978" y="917"/>
                  </a:cubicBezTo>
                  <a:cubicBezTo>
                    <a:pt x="4031" y="550"/>
                    <a:pt x="3856" y="283"/>
                    <a:pt x="3519" y="283"/>
                  </a:cubicBezTo>
                  <a:cubicBezTo>
                    <a:pt x="3495" y="283"/>
                    <a:pt x="3471" y="285"/>
                    <a:pt x="3446" y="287"/>
                  </a:cubicBezTo>
                  <a:cubicBezTo>
                    <a:pt x="3388" y="296"/>
                    <a:pt x="3330" y="298"/>
                    <a:pt x="3267" y="298"/>
                  </a:cubicBezTo>
                  <a:cubicBezTo>
                    <a:pt x="3142" y="298"/>
                    <a:pt x="2998" y="287"/>
                    <a:pt x="2807" y="287"/>
                  </a:cubicBezTo>
                  <a:cubicBezTo>
                    <a:pt x="2971" y="156"/>
                    <a:pt x="3061" y="83"/>
                    <a:pt x="3143" y="9"/>
                  </a:cubicBezTo>
                  <a:cubicBezTo>
                    <a:pt x="3112" y="3"/>
                    <a:pt x="3080" y="1"/>
                    <a:pt x="3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0"/>
          <p:cNvSpPr/>
          <p:nvPr/>
        </p:nvSpPr>
        <p:spPr>
          <a:xfrm>
            <a:off x="2140250" y="3584450"/>
            <a:ext cx="27250" cy="28250"/>
          </a:xfrm>
          <a:custGeom>
            <a:avLst/>
            <a:gdLst/>
            <a:ahLst/>
            <a:cxnLst/>
            <a:rect l="l" t="t" r="r" b="b"/>
            <a:pathLst>
              <a:path w="1090" h="1130" extrusionOk="0">
                <a:moveTo>
                  <a:pt x="1032" y="0"/>
                </a:moveTo>
                <a:cubicBezTo>
                  <a:pt x="688" y="344"/>
                  <a:pt x="336" y="704"/>
                  <a:pt x="1" y="1048"/>
                </a:cubicBezTo>
                <a:cubicBezTo>
                  <a:pt x="50" y="1072"/>
                  <a:pt x="115" y="1105"/>
                  <a:pt x="164" y="1130"/>
                </a:cubicBezTo>
                <a:cubicBezTo>
                  <a:pt x="459" y="794"/>
                  <a:pt x="754" y="467"/>
                  <a:pt x="1057" y="131"/>
                </a:cubicBezTo>
                <a:cubicBezTo>
                  <a:pt x="1065" y="98"/>
                  <a:pt x="1081" y="66"/>
                  <a:pt x="1089" y="49"/>
                </a:cubicBezTo>
                <a:cubicBezTo>
                  <a:pt x="1081" y="25"/>
                  <a:pt x="1032" y="0"/>
                  <a:pt x="1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875700" y="3893800"/>
            <a:ext cx="2700" cy="3100"/>
          </a:xfrm>
          <a:custGeom>
            <a:avLst/>
            <a:gdLst/>
            <a:ahLst/>
            <a:cxnLst/>
            <a:rect l="l" t="t" r="r" b="b"/>
            <a:pathLst>
              <a:path w="108" h="124" extrusionOk="0">
                <a:moveTo>
                  <a:pt x="107" y="0"/>
                </a:moveTo>
                <a:cubicBezTo>
                  <a:pt x="66" y="41"/>
                  <a:pt x="34" y="82"/>
                  <a:pt x="1" y="123"/>
                </a:cubicBezTo>
                <a:cubicBezTo>
                  <a:pt x="34" y="82"/>
                  <a:pt x="75" y="41"/>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867325" y="3911400"/>
            <a:ext cx="625" cy="425"/>
          </a:xfrm>
          <a:custGeom>
            <a:avLst/>
            <a:gdLst/>
            <a:ahLst/>
            <a:cxnLst/>
            <a:rect l="l" t="t" r="r" b="b"/>
            <a:pathLst>
              <a:path w="25" h="17" extrusionOk="0">
                <a:moveTo>
                  <a:pt x="0" y="17"/>
                </a:move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864875" y="3913850"/>
            <a:ext cx="425" cy="225"/>
          </a:xfrm>
          <a:custGeom>
            <a:avLst/>
            <a:gdLst/>
            <a:ahLst/>
            <a:cxnLst/>
            <a:rect l="l" t="t" r="r" b="b"/>
            <a:pathLst>
              <a:path w="17" h="9" extrusionOk="0">
                <a:moveTo>
                  <a:pt x="17" y="0"/>
                </a:moveTo>
                <a:cubicBezTo>
                  <a:pt x="8" y="0"/>
                  <a:pt x="0" y="9"/>
                  <a:pt x="0" y="9"/>
                </a:cubicBezTo>
                <a:lnTo>
                  <a:pt x="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847875" y="3924475"/>
            <a:ext cx="2275" cy="3725"/>
          </a:xfrm>
          <a:custGeom>
            <a:avLst/>
            <a:gdLst/>
            <a:ahLst/>
            <a:cxnLst/>
            <a:rect l="l" t="t" r="r" b="b"/>
            <a:pathLst>
              <a:path w="91" h="149" extrusionOk="0">
                <a:moveTo>
                  <a:pt x="91" y="1"/>
                </a:moveTo>
                <a:lnTo>
                  <a:pt x="91" y="1"/>
                </a:lnTo>
                <a:cubicBezTo>
                  <a:pt x="50" y="50"/>
                  <a:pt x="17" y="107"/>
                  <a:pt x="1" y="148"/>
                </a:cubicBezTo>
                <a:cubicBezTo>
                  <a:pt x="34" y="91"/>
                  <a:pt x="66" y="50"/>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5409485" y="3022150"/>
            <a:ext cx="107975" cy="109150"/>
          </a:xfrm>
          <a:custGeom>
            <a:avLst/>
            <a:gdLst/>
            <a:ahLst/>
            <a:cxnLst/>
            <a:rect l="l" t="t" r="r" b="b"/>
            <a:pathLst>
              <a:path w="4319" h="4366" extrusionOk="0">
                <a:moveTo>
                  <a:pt x="2049" y="1"/>
                </a:moveTo>
                <a:cubicBezTo>
                  <a:pt x="926" y="1"/>
                  <a:pt x="1" y="966"/>
                  <a:pt x="25" y="2193"/>
                </a:cubicBezTo>
                <a:cubicBezTo>
                  <a:pt x="55" y="3467"/>
                  <a:pt x="801" y="4183"/>
                  <a:pt x="2003" y="4349"/>
                </a:cubicBezTo>
                <a:cubicBezTo>
                  <a:pt x="2084" y="4360"/>
                  <a:pt x="2164" y="4366"/>
                  <a:pt x="2243" y="4366"/>
                </a:cubicBezTo>
                <a:cubicBezTo>
                  <a:pt x="3297" y="4366"/>
                  <a:pt x="4232" y="3416"/>
                  <a:pt x="4277" y="2347"/>
                </a:cubicBezTo>
                <a:cubicBezTo>
                  <a:pt x="4318" y="1116"/>
                  <a:pt x="3329" y="43"/>
                  <a:pt x="2110" y="2"/>
                </a:cubicBezTo>
                <a:cubicBezTo>
                  <a:pt x="2089" y="1"/>
                  <a:pt x="2069"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537550" y="3464675"/>
            <a:ext cx="3168100" cy="171800"/>
          </a:xfrm>
          <a:custGeom>
            <a:avLst/>
            <a:gdLst/>
            <a:ahLst/>
            <a:cxnLst/>
            <a:rect l="l" t="t" r="r" b="b"/>
            <a:pathLst>
              <a:path w="126724" h="6872" extrusionOk="0">
                <a:moveTo>
                  <a:pt x="116267" y="0"/>
                </a:moveTo>
                <a:lnTo>
                  <a:pt x="116267" y="0"/>
                </a:lnTo>
                <a:cubicBezTo>
                  <a:pt x="115425" y="88"/>
                  <a:pt x="114554" y="154"/>
                  <a:pt x="113797" y="486"/>
                </a:cubicBezTo>
                <a:cubicBezTo>
                  <a:pt x="112749" y="941"/>
                  <a:pt x="111747" y="1539"/>
                  <a:pt x="110795" y="2179"/>
                </a:cubicBezTo>
                <a:cubicBezTo>
                  <a:pt x="109519" y="3036"/>
                  <a:pt x="108172" y="3448"/>
                  <a:pt x="106740" y="3448"/>
                </a:cubicBezTo>
                <a:cubicBezTo>
                  <a:pt x="106232" y="3448"/>
                  <a:pt x="105712" y="3396"/>
                  <a:pt x="105181" y="3293"/>
                </a:cubicBezTo>
                <a:cubicBezTo>
                  <a:pt x="105079" y="3271"/>
                  <a:pt x="104960" y="3228"/>
                  <a:pt x="104859" y="3228"/>
                </a:cubicBezTo>
                <a:cubicBezTo>
                  <a:pt x="104826" y="3228"/>
                  <a:pt x="104794" y="3233"/>
                  <a:pt x="104766" y="3245"/>
                </a:cubicBezTo>
                <a:cubicBezTo>
                  <a:pt x="104523" y="3339"/>
                  <a:pt x="104388" y="3394"/>
                  <a:pt x="104268" y="3394"/>
                </a:cubicBezTo>
                <a:cubicBezTo>
                  <a:pt x="104116" y="3394"/>
                  <a:pt x="103987" y="3306"/>
                  <a:pt x="103689" y="3097"/>
                </a:cubicBezTo>
                <a:cubicBezTo>
                  <a:pt x="103783" y="3056"/>
                  <a:pt x="103867" y="3015"/>
                  <a:pt x="103979" y="2966"/>
                </a:cubicBezTo>
                <a:cubicBezTo>
                  <a:pt x="103729" y="2899"/>
                  <a:pt x="103468" y="2744"/>
                  <a:pt x="103257" y="2744"/>
                </a:cubicBezTo>
                <a:cubicBezTo>
                  <a:pt x="103228" y="2744"/>
                  <a:pt x="103200" y="2747"/>
                  <a:pt x="103173" y="2753"/>
                </a:cubicBezTo>
                <a:cubicBezTo>
                  <a:pt x="103038" y="2788"/>
                  <a:pt x="102911" y="2803"/>
                  <a:pt x="102790" y="2803"/>
                </a:cubicBezTo>
                <a:cubicBezTo>
                  <a:pt x="102204" y="2803"/>
                  <a:pt x="101771" y="2439"/>
                  <a:pt x="101290" y="2121"/>
                </a:cubicBezTo>
                <a:cubicBezTo>
                  <a:pt x="100858" y="1836"/>
                  <a:pt x="100355" y="1646"/>
                  <a:pt x="99863" y="1468"/>
                </a:cubicBezTo>
                <a:cubicBezTo>
                  <a:pt x="99461" y="1321"/>
                  <a:pt x="99016" y="1261"/>
                  <a:pt x="98608" y="1132"/>
                </a:cubicBezTo>
                <a:cubicBezTo>
                  <a:pt x="98086" y="959"/>
                  <a:pt x="97591" y="690"/>
                  <a:pt x="97023" y="690"/>
                </a:cubicBezTo>
                <a:cubicBezTo>
                  <a:pt x="96946" y="690"/>
                  <a:pt x="96869" y="695"/>
                  <a:pt x="96789" y="705"/>
                </a:cubicBezTo>
                <a:cubicBezTo>
                  <a:pt x="96781" y="706"/>
                  <a:pt x="96773" y="707"/>
                  <a:pt x="96765" y="707"/>
                </a:cubicBezTo>
                <a:cubicBezTo>
                  <a:pt x="96606" y="707"/>
                  <a:pt x="96424" y="507"/>
                  <a:pt x="96239" y="457"/>
                </a:cubicBezTo>
                <a:cubicBezTo>
                  <a:pt x="95979" y="385"/>
                  <a:pt x="95701" y="356"/>
                  <a:pt x="95433" y="314"/>
                </a:cubicBezTo>
                <a:cubicBezTo>
                  <a:pt x="95215" y="231"/>
                  <a:pt x="95062" y="183"/>
                  <a:pt x="94930" y="183"/>
                </a:cubicBezTo>
                <a:cubicBezTo>
                  <a:pt x="94741" y="183"/>
                  <a:pt x="94596" y="283"/>
                  <a:pt x="94362" y="528"/>
                </a:cubicBezTo>
                <a:cubicBezTo>
                  <a:pt x="94234" y="661"/>
                  <a:pt x="93942" y="713"/>
                  <a:pt x="93664" y="713"/>
                </a:cubicBezTo>
                <a:cubicBezTo>
                  <a:pt x="93375" y="713"/>
                  <a:pt x="93102" y="656"/>
                  <a:pt x="93047" y="574"/>
                </a:cubicBezTo>
                <a:cubicBezTo>
                  <a:pt x="92178" y="864"/>
                  <a:pt x="91360" y="1149"/>
                  <a:pt x="90536" y="1410"/>
                </a:cubicBezTo>
                <a:cubicBezTo>
                  <a:pt x="90145" y="1534"/>
                  <a:pt x="89702" y="1545"/>
                  <a:pt x="89358" y="1741"/>
                </a:cubicBezTo>
                <a:cubicBezTo>
                  <a:pt x="88863" y="2023"/>
                  <a:pt x="88570" y="2662"/>
                  <a:pt x="87922" y="2662"/>
                </a:cubicBezTo>
                <a:cubicBezTo>
                  <a:pt x="87833" y="2662"/>
                  <a:pt x="87738" y="2650"/>
                  <a:pt x="87635" y="2624"/>
                </a:cubicBezTo>
                <a:cubicBezTo>
                  <a:pt x="87628" y="2622"/>
                  <a:pt x="87621" y="2621"/>
                  <a:pt x="87613" y="2621"/>
                </a:cubicBezTo>
                <a:cubicBezTo>
                  <a:pt x="87518" y="2621"/>
                  <a:pt x="87357" y="2745"/>
                  <a:pt x="87286" y="2848"/>
                </a:cubicBezTo>
                <a:cubicBezTo>
                  <a:pt x="86670" y="3748"/>
                  <a:pt x="85698" y="3712"/>
                  <a:pt x="84793" y="3755"/>
                </a:cubicBezTo>
                <a:cubicBezTo>
                  <a:pt x="84784" y="3755"/>
                  <a:pt x="84776" y="3756"/>
                  <a:pt x="84767" y="3756"/>
                </a:cubicBezTo>
                <a:cubicBezTo>
                  <a:pt x="84402" y="3756"/>
                  <a:pt x="84038" y="3411"/>
                  <a:pt x="83662" y="3393"/>
                </a:cubicBezTo>
                <a:cubicBezTo>
                  <a:pt x="82785" y="3340"/>
                  <a:pt x="81891" y="3387"/>
                  <a:pt x="81080" y="3026"/>
                </a:cubicBezTo>
                <a:cubicBezTo>
                  <a:pt x="80683" y="2848"/>
                  <a:pt x="80399" y="2416"/>
                  <a:pt x="80002" y="2244"/>
                </a:cubicBezTo>
                <a:cubicBezTo>
                  <a:pt x="79327" y="1954"/>
                  <a:pt x="78605" y="1777"/>
                  <a:pt x="77895" y="1569"/>
                </a:cubicBezTo>
                <a:cubicBezTo>
                  <a:pt x="77504" y="1457"/>
                  <a:pt x="77095" y="1403"/>
                  <a:pt x="76704" y="1279"/>
                </a:cubicBezTo>
                <a:cubicBezTo>
                  <a:pt x="76573" y="1238"/>
                  <a:pt x="76485" y="1061"/>
                  <a:pt x="76367" y="941"/>
                </a:cubicBezTo>
                <a:cubicBezTo>
                  <a:pt x="75892" y="883"/>
                  <a:pt x="75277" y="918"/>
                  <a:pt x="74774" y="705"/>
                </a:cubicBezTo>
                <a:cubicBezTo>
                  <a:pt x="74346" y="521"/>
                  <a:pt x="73942" y="418"/>
                  <a:pt x="73546" y="418"/>
                </a:cubicBezTo>
                <a:cubicBezTo>
                  <a:pt x="73114" y="418"/>
                  <a:pt x="72692" y="540"/>
                  <a:pt x="72257" y="812"/>
                </a:cubicBezTo>
                <a:cubicBezTo>
                  <a:pt x="72210" y="842"/>
                  <a:pt x="72151" y="853"/>
                  <a:pt x="72087" y="853"/>
                </a:cubicBezTo>
                <a:cubicBezTo>
                  <a:pt x="71908" y="853"/>
                  <a:pt x="71678" y="769"/>
                  <a:pt x="71487" y="763"/>
                </a:cubicBezTo>
                <a:cubicBezTo>
                  <a:pt x="71403" y="763"/>
                  <a:pt x="71301" y="759"/>
                  <a:pt x="71202" y="759"/>
                </a:cubicBezTo>
                <a:cubicBezTo>
                  <a:pt x="71036" y="759"/>
                  <a:pt x="70880" y="773"/>
                  <a:pt x="70836" y="847"/>
                </a:cubicBezTo>
                <a:cubicBezTo>
                  <a:pt x="70655" y="1146"/>
                  <a:pt x="70437" y="1210"/>
                  <a:pt x="70208" y="1210"/>
                </a:cubicBezTo>
                <a:cubicBezTo>
                  <a:pt x="70038" y="1210"/>
                  <a:pt x="69862" y="1175"/>
                  <a:pt x="69691" y="1175"/>
                </a:cubicBezTo>
                <a:cubicBezTo>
                  <a:pt x="69552" y="1175"/>
                  <a:pt x="69417" y="1198"/>
                  <a:pt x="69289" y="1279"/>
                </a:cubicBezTo>
                <a:cubicBezTo>
                  <a:pt x="69289" y="1279"/>
                  <a:pt x="69289" y="1279"/>
                  <a:pt x="69289" y="1279"/>
                </a:cubicBezTo>
                <a:cubicBezTo>
                  <a:pt x="69289" y="1279"/>
                  <a:pt x="69283" y="1487"/>
                  <a:pt x="69225" y="1504"/>
                </a:cubicBezTo>
                <a:cubicBezTo>
                  <a:pt x="68627" y="1682"/>
                  <a:pt x="68010" y="1812"/>
                  <a:pt x="67413" y="1996"/>
                </a:cubicBezTo>
                <a:cubicBezTo>
                  <a:pt x="67105" y="2091"/>
                  <a:pt x="66815" y="2256"/>
                  <a:pt x="66531" y="2411"/>
                </a:cubicBezTo>
                <a:cubicBezTo>
                  <a:pt x="66335" y="2517"/>
                  <a:pt x="66181" y="2712"/>
                  <a:pt x="65979" y="2783"/>
                </a:cubicBezTo>
                <a:cubicBezTo>
                  <a:pt x="64843" y="3168"/>
                  <a:pt x="63689" y="3529"/>
                  <a:pt x="62546" y="3909"/>
                </a:cubicBezTo>
                <a:cubicBezTo>
                  <a:pt x="62480" y="3933"/>
                  <a:pt x="62432" y="4039"/>
                  <a:pt x="62368" y="4051"/>
                </a:cubicBezTo>
                <a:cubicBezTo>
                  <a:pt x="61871" y="4127"/>
                  <a:pt x="61379" y="4199"/>
                  <a:pt x="60882" y="4258"/>
                </a:cubicBezTo>
                <a:cubicBezTo>
                  <a:pt x="60876" y="4259"/>
                  <a:pt x="60870" y="4259"/>
                  <a:pt x="60864" y="4259"/>
                </a:cubicBezTo>
                <a:cubicBezTo>
                  <a:pt x="60780" y="4259"/>
                  <a:pt x="60692" y="4187"/>
                  <a:pt x="60603" y="4187"/>
                </a:cubicBezTo>
                <a:cubicBezTo>
                  <a:pt x="60300" y="4187"/>
                  <a:pt x="59890" y="4267"/>
                  <a:pt x="59592" y="4267"/>
                </a:cubicBezTo>
                <a:cubicBezTo>
                  <a:pt x="59424" y="4267"/>
                  <a:pt x="59292" y="4242"/>
                  <a:pt x="59235" y="4163"/>
                </a:cubicBezTo>
                <a:cubicBezTo>
                  <a:pt x="59040" y="3890"/>
                  <a:pt x="58830" y="3771"/>
                  <a:pt x="58631" y="3771"/>
                </a:cubicBezTo>
                <a:cubicBezTo>
                  <a:pt x="58528" y="3771"/>
                  <a:pt x="58428" y="3803"/>
                  <a:pt x="58335" y="3862"/>
                </a:cubicBezTo>
                <a:cubicBezTo>
                  <a:pt x="58178" y="3960"/>
                  <a:pt x="58043" y="3999"/>
                  <a:pt x="57921" y="3999"/>
                </a:cubicBezTo>
                <a:cubicBezTo>
                  <a:pt x="57646" y="3999"/>
                  <a:pt x="57436" y="3804"/>
                  <a:pt x="57187" y="3649"/>
                </a:cubicBezTo>
                <a:cubicBezTo>
                  <a:pt x="56665" y="3322"/>
                  <a:pt x="56143" y="2973"/>
                  <a:pt x="55575" y="2747"/>
                </a:cubicBezTo>
                <a:cubicBezTo>
                  <a:pt x="55203" y="2600"/>
                  <a:pt x="54735" y="2706"/>
                  <a:pt x="54339" y="2588"/>
                </a:cubicBezTo>
                <a:cubicBezTo>
                  <a:pt x="53473" y="2327"/>
                  <a:pt x="52620" y="2020"/>
                  <a:pt x="51780" y="1687"/>
                </a:cubicBezTo>
                <a:cubicBezTo>
                  <a:pt x="51549" y="1599"/>
                  <a:pt x="51371" y="1367"/>
                  <a:pt x="51289" y="1304"/>
                </a:cubicBezTo>
                <a:cubicBezTo>
                  <a:pt x="51095" y="1353"/>
                  <a:pt x="50947" y="1435"/>
                  <a:pt x="50822" y="1435"/>
                </a:cubicBezTo>
                <a:cubicBezTo>
                  <a:pt x="50801" y="1435"/>
                  <a:pt x="50781" y="1432"/>
                  <a:pt x="50761" y="1427"/>
                </a:cubicBezTo>
                <a:cubicBezTo>
                  <a:pt x="50619" y="1392"/>
                  <a:pt x="50507" y="1232"/>
                  <a:pt x="50294" y="1055"/>
                </a:cubicBezTo>
                <a:cubicBezTo>
                  <a:pt x="50129" y="1055"/>
                  <a:pt x="49902" y="1029"/>
                  <a:pt x="49656" y="1029"/>
                </a:cubicBezTo>
                <a:cubicBezTo>
                  <a:pt x="49512" y="1029"/>
                  <a:pt x="49362" y="1038"/>
                  <a:pt x="49215" y="1066"/>
                </a:cubicBezTo>
                <a:cubicBezTo>
                  <a:pt x="48091" y="1291"/>
                  <a:pt x="46971" y="1564"/>
                  <a:pt x="45858" y="1848"/>
                </a:cubicBezTo>
                <a:cubicBezTo>
                  <a:pt x="45331" y="1984"/>
                  <a:pt x="44822" y="2173"/>
                  <a:pt x="44306" y="2357"/>
                </a:cubicBezTo>
                <a:cubicBezTo>
                  <a:pt x="43225" y="2747"/>
                  <a:pt x="42149" y="3150"/>
                  <a:pt x="41109" y="3533"/>
                </a:cubicBezTo>
                <a:lnTo>
                  <a:pt x="41109" y="3533"/>
                </a:lnTo>
                <a:cubicBezTo>
                  <a:pt x="41109" y="3529"/>
                  <a:pt x="41109" y="3528"/>
                  <a:pt x="41108" y="3528"/>
                </a:cubicBezTo>
                <a:lnTo>
                  <a:pt x="41108" y="3528"/>
                </a:lnTo>
                <a:cubicBezTo>
                  <a:pt x="41107" y="3528"/>
                  <a:pt x="41105" y="3530"/>
                  <a:pt x="41103" y="3535"/>
                </a:cubicBezTo>
                <a:cubicBezTo>
                  <a:pt x="41105" y="3534"/>
                  <a:pt x="41107" y="3533"/>
                  <a:pt x="41109" y="3533"/>
                </a:cubicBezTo>
                <a:lnTo>
                  <a:pt x="41109" y="3533"/>
                </a:lnTo>
                <a:cubicBezTo>
                  <a:pt x="41107" y="3555"/>
                  <a:pt x="41083" y="3641"/>
                  <a:pt x="41056" y="3641"/>
                </a:cubicBezTo>
                <a:cubicBezTo>
                  <a:pt x="40589" y="3671"/>
                  <a:pt x="40114" y="3649"/>
                  <a:pt x="39652" y="3707"/>
                </a:cubicBezTo>
                <a:cubicBezTo>
                  <a:pt x="39075" y="3789"/>
                  <a:pt x="38503" y="4033"/>
                  <a:pt x="37937" y="4033"/>
                </a:cubicBezTo>
                <a:cubicBezTo>
                  <a:pt x="37922" y="4033"/>
                  <a:pt x="37908" y="4033"/>
                  <a:pt x="37894" y="4032"/>
                </a:cubicBezTo>
                <a:cubicBezTo>
                  <a:pt x="36574" y="4009"/>
                  <a:pt x="35252" y="3897"/>
                  <a:pt x="34016" y="3357"/>
                </a:cubicBezTo>
                <a:cubicBezTo>
                  <a:pt x="33962" y="3334"/>
                  <a:pt x="33909" y="3329"/>
                  <a:pt x="33802" y="3305"/>
                </a:cubicBezTo>
                <a:lnTo>
                  <a:pt x="33802" y="3305"/>
                </a:lnTo>
                <a:cubicBezTo>
                  <a:pt x="33937" y="3458"/>
                  <a:pt x="34033" y="3565"/>
                  <a:pt x="34128" y="3671"/>
                </a:cubicBezTo>
                <a:cubicBezTo>
                  <a:pt x="33784" y="3619"/>
                  <a:pt x="33565" y="3387"/>
                  <a:pt x="33298" y="3280"/>
                </a:cubicBezTo>
                <a:cubicBezTo>
                  <a:pt x="32511" y="2979"/>
                  <a:pt x="31693" y="2742"/>
                  <a:pt x="30906" y="2446"/>
                </a:cubicBezTo>
                <a:cubicBezTo>
                  <a:pt x="30682" y="2362"/>
                  <a:pt x="30527" y="2067"/>
                  <a:pt x="30308" y="2014"/>
                </a:cubicBezTo>
                <a:cubicBezTo>
                  <a:pt x="29367" y="1807"/>
                  <a:pt x="28413" y="1652"/>
                  <a:pt x="27465" y="1474"/>
                </a:cubicBezTo>
                <a:cubicBezTo>
                  <a:pt x="27407" y="1463"/>
                  <a:pt x="27359" y="1397"/>
                  <a:pt x="27258" y="1326"/>
                </a:cubicBezTo>
                <a:cubicBezTo>
                  <a:pt x="27413" y="1261"/>
                  <a:pt x="27519" y="1214"/>
                  <a:pt x="27637" y="1167"/>
                </a:cubicBezTo>
                <a:cubicBezTo>
                  <a:pt x="27606" y="1159"/>
                  <a:pt x="27575" y="1156"/>
                  <a:pt x="27544" y="1156"/>
                </a:cubicBezTo>
                <a:cubicBezTo>
                  <a:pt x="27283" y="1156"/>
                  <a:pt x="27026" y="1405"/>
                  <a:pt x="26770" y="1405"/>
                </a:cubicBezTo>
                <a:cubicBezTo>
                  <a:pt x="26647" y="1405"/>
                  <a:pt x="26523" y="1346"/>
                  <a:pt x="26399" y="1173"/>
                </a:cubicBezTo>
                <a:cubicBezTo>
                  <a:pt x="26286" y="1403"/>
                  <a:pt x="26165" y="1476"/>
                  <a:pt x="26039" y="1476"/>
                </a:cubicBezTo>
                <a:cubicBezTo>
                  <a:pt x="25830" y="1476"/>
                  <a:pt x="25609" y="1275"/>
                  <a:pt x="25388" y="1250"/>
                </a:cubicBezTo>
                <a:cubicBezTo>
                  <a:pt x="25372" y="1248"/>
                  <a:pt x="25355" y="1247"/>
                  <a:pt x="25339" y="1247"/>
                </a:cubicBezTo>
                <a:cubicBezTo>
                  <a:pt x="25126" y="1247"/>
                  <a:pt x="24891" y="1387"/>
                  <a:pt x="24677" y="1468"/>
                </a:cubicBezTo>
                <a:cubicBezTo>
                  <a:pt x="24380" y="1588"/>
                  <a:pt x="24103" y="1771"/>
                  <a:pt x="23794" y="1848"/>
                </a:cubicBezTo>
                <a:cubicBezTo>
                  <a:pt x="23445" y="1943"/>
                  <a:pt x="23030" y="1872"/>
                  <a:pt x="22710" y="2020"/>
                </a:cubicBezTo>
                <a:cubicBezTo>
                  <a:pt x="21722" y="2482"/>
                  <a:pt x="20769" y="3032"/>
                  <a:pt x="19780" y="3506"/>
                </a:cubicBezTo>
                <a:cubicBezTo>
                  <a:pt x="19708" y="3542"/>
                  <a:pt x="19624" y="3553"/>
                  <a:pt x="19535" y="3553"/>
                </a:cubicBezTo>
                <a:cubicBezTo>
                  <a:pt x="19388" y="3553"/>
                  <a:pt x="19226" y="3523"/>
                  <a:pt x="19075" y="3523"/>
                </a:cubicBezTo>
                <a:cubicBezTo>
                  <a:pt x="18984" y="3898"/>
                  <a:pt x="18722" y="4121"/>
                  <a:pt x="18422" y="4121"/>
                </a:cubicBezTo>
                <a:cubicBezTo>
                  <a:pt x="18290" y="4121"/>
                  <a:pt x="18150" y="4078"/>
                  <a:pt x="18014" y="3985"/>
                </a:cubicBezTo>
                <a:cubicBezTo>
                  <a:pt x="17943" y="4127"/>
                  <a:pt x="17872" y="4270"/>
                  <a:pt x="17779" y="4459"/>
                </a:cubicBezTo>
                <a:cubicBezTo>
                  <a:pt x="17672" y="4388"/>
                  <a:pt x="17601" y="4329"/>
                  <a:pt x="17523" y="4299"/>
                </a:cubicBezTo>
                <a:cubicBezTo>
                  <a:pt x="17415" y="4257"/>
                  <a:pt x="17315" y="4240"/>
                  <a:pt x="17220" y="4240"/>
                </a:cubicBezTo>
                <a:cubicBezTo>
                  <a:pt x="16861" y="4240"/>
                  <a:pt x="16574" y="4492"/>
                  <a:pt x="16232" y="4619"/>
                </a:cubicBezTo>
                <a:cubicBezTo>
                  <a:pt x="16173" y="4642"/>
                  <a:pt x="16109" y="4651"/>
                  <a:pt x="16042" y="4651"/>
                </a:cubicBezTo>
                <a:cubicBezTo>
                  <a:pt x="15697" y="4651"/>
                  <a:pt x="15256" y="4401"/>
                  <a:pt x="14865" y="4316"/>
                </a:cubicBezTo>
                <a:cubicBezTo>
                  <a:pt x="14835" y="4310"/>
                  <a:pt x="14803" y="4307"/>
                  <a:pt x="14771" y="4307"/>
                </a:cubicBezTo>
                <a:cubicBezTo>
                  <a:pt x="14655" y="4307"/>
                  <a:pt x="14529" y="4341"/>
                  <a:pt x="14418" y="4341"/>
                </a:cubicBezTo>
                <a:cubicBezTo>
                  <a:pt x="14370" y="4341"/>
                  <a:pt x="14324" y="4334"/>
                  <a:pt x="14284" y="4316"/>
                </a:cubicBezTo>
                <a:cubicBezTo>
                  <a:pt x="13960" y="4171"/>
                  <a:pt x="13563" y="3766"/>
                  <a:pt x="13347" y="3766"/>
                </a:cubicBezTo>
                <a:cubicBezTo>
                  <a:pt x="13326" y="3766"/>
                  <a:pt x="13306" y="3770"/>
                  <a:pt x="13289" y="3778"/>
                </a:cubicBezTo>
                <a:cubicBezTo>
                  <a:pt x="13159" y="3839"/>
                  <a:pt x="13059" y="3865"/>
                  <a:pt x="12978" y="3865"/>
                </a:cubicBezTo>
                <a:cubicBezTo>
                  <a:pt x="12710" y="3865"/>
                  <a:pt x="12668" y="3578"/>
                  <a:pt x="12532" y="3387"/>
                </a:cubicBezTo>
                <a:cubicBezTo>
                  <a:pt x="12382" y="3423"/>
                  <a:pt x="12239" y="3439"/>
                  <a:pt x="12101" y="3439"/>
                </a:cubicBezTo>
                <a:cubicBezTo>
                  <a:pt x="11317" y="3439"/>
                  <a:pt x="10707" y="2917"/>
                  <a:pt x="10234" y="2433"/>
                </a:cubicBezTo>
                <a:cubicBezTo>
                  <a:pt x="9411" y="1605"/>
                  <a:pt x="8257" y="1979"/>
                  <a:pt x="7410" y="1362"/>
                </a:cubicBezTo>
                <a:cubicBezTo>
                  <a:pt x="7077" y="1119"/>
                  <a:pt x="6551" y="1154"/>
                  <a:pt x="6106" y="1072"/>
                </a:cubicBezTo>
                <a:cubicBezTo>
                  <a:pt x="6012" y="1055"/>
                  <a:pt x="5904" y="1028"/>
                  <a:pt x="5807" y="1028"/>
                </a:cubicBezTo>
                <a:cubicBezTo>
                  <a:pt x="5764" y="1028"/>
                  <a:pt x="5723" y="1033"/>
                  <a:pt x="5686" y="1048"/>
                </a:cubicBezTo>
                <a:cubicBezTo>
                  <a:pt x="5112" y="1261"/>
                  <a:pt x="4562" y="1528"/>
                  <a:pt x="3986" y="1723"/>
                </a:cubicBezTo>
                <a:cubicBezTo>
                  <a:pt x="3572" y="1872"/>
                  <a:pt x="3111" y="1889"/>
                  <a:pt x="2707" y="2061"/>
                </a:cubicBezTo>
                <a:cubicBezTo>
                  <a:pt x="2453" y="2168"/>
                  <a:pt x="2281" y="2463"/>
                  <a:pt x="2074" y="2671"/>
                </a:cubicBezTo>
                <a:cubicBezTo>
                  <a:pt x="1168" y="3553"/>
                  <a:pt x="1" y="4258"/>
                  <a:pt x="19" y="5792"/>
                </a:cubicBezTo>
                <a:cubicBezTo>
                  <a:pt x="220" y="5655"/>
                  <a:pt x="410" y="5532"/>
                  <a:pt x="547" y="5442"/>
                </a:cubicBezTo>
                <a:cubicBezTo>
                  <a:pt x="712" y="5786"/>
                  <a:pt x="842" y="6040"/>
                  <a:pt x="1031" y="6431"/>
                </a:cubicBezTo>
                <a:cubicBezTo>
                  <a:pt x="1488" y="6011"/>
                  <a:pt x="1920" y="5674"/>
                  <a:pt x="2275" y="5259"/>
                </a:cubicBezTo>
                <a:cubicBezTo>
                  <a:pt x="3299" y="4075"/>
                  <a:pt x="4552" y="3457"/>
                  <a:pt x="6045" y="3457"/>
                </a:cubicBezTo>
                <a:cubicBezTo>
                  <a:pt x="6218" y="3457"/>
                  <a:pt x="6395" y="3466"/>
                  <a:pt x="6574" y="3482"/>
                </a:cubicBezTo>
                <a:cubicBezTo>
                  <a:pt x="8339" y="3649"/>
                  <a:pt x="9766" y="4690"/>
                  <a:pt x="11299" y="5425"/>
                </a:cubicBezTo>
                <a:cubicBezTo>
                  <a:pt x="12873" y="6180"/>
                  <a:pt x="14466" y="6731"/>
                  <a:pt x="16176" y="6731"/>
                </a:cubicBezTo>
                <a:cubicBezTo>
                  <a:pt x="16596" y="6731"/>
                  <a:pt x="17023" y="6697"/>
                  <a:pt x="17459" y="6626"/>
                </a:cubicBezTo>
                <a:cubicBezTo>
                  <a:pt x="19170" y="6342"/>
                  <a:pt x="20632" y="5461"/>
                  <a:pt x="22106" y="4679"/>
                </a:cubicBezTo>
                <a:cubicBezTo>
                  <a:pt x="23545" y="3918"/>
                  <a:pt x="24959" y="3588"/>
                  <a:pt x="26357" y="3588"/>
                </a:cubicBezTo>
                <a:cubicBezTo>
                  <a:pt x="28136" y="3588"/>
                  <a:pt x="29888" y="4122"/>
                  <a:pt x="31628" y="4980"/>
                </a:cubicBezTo>
                <a:cubicBezTo>
                  <a:pt x="33281" y="5792"/>
                  <a:pt x="34956" y="6366"/>
                  <a:pt x="36804" y="6401"/>
                </a:cubicBezTo>
                <a:cubicBezTo>
                  <a:pt x="36895" y="6403"/>
                  <a:pt x="36987" y="6404"/>
                  <a:pt x="37078" y="6404"/>
                </a:cubicBezTo>
                <a:cubicBezTo>
                  <a:pt x="38800" y="6404"/>
                  <a:pt x="40478" y="6087"/>
                  <a:pt x="42098" y="5524"/>
                </a:cubicBezTo>
                <a:cubicBezTo>
                  <a:pt x="43525" y="5027"/>
                  <a:pt x="44910" y="4388"/>
                  <a:pt x="46332" y="3867"/>
                </a:cubicBezTo>
                <a:cubicBezTo>
                  <a:pt x="47263" y="3524"/>
                  <a:pt x="48180" y="3373"/>
                  <a:pt x="49081" y="3373"/>
                </a:cubicBezTo>
                <a:cubicBezTo>
                  <a:pt x="50763" y="3373"/>
                  <a:pt x="52392" y="3900"/>
                  <a:pt x="53965" y="4690"/>
                </a:cubicBezTo>
                <a:cubicBezTo>
                  <a:pt x="55854" y="5638"/>
                  <a:pt x="57832" y="6224"/>
                  <a:pt x="59893" y="6431"/>
                </a:cubicBezTo>
                <a:cubicBezTo>
                  <a:pt x="60181" y="6461"/>
                  <a:pt x="60467" y="6475"/>
                  <a:pt x="60752" y="6475"/>
                </a:cubicBezTo>
                <a:cubicBezTo>
                  <a:pt x="62636" y="6475"/>
                  <a:pt x="64438" y="5867"/>
                  <a:pt x="66193" y="5152"/>
                </a:cubicBezTo>
                <a:cubicBezTo>
                  <a:pt x="67827" y="4488"/>
                  <a:pt x="69439" y="3737"/>
                  <a:pt x="71114" y="3209"/>
                </a:cubicBezTo>
                <a:cubicBezTo>
                  <a:pt x="71913" y="2961"/>
                  <a:pt x="72716" y="2834"/>
                  <a:pt x="73521" y="2834"/>
                </a:cubicBezTo>
                <a:cubicBezTo>
                  <a:pt x="74518" y="2834"/>
                  <a:pt x="75516" y="3029"/>
                  <a:pt x="76509" y="3428"/>
                </a:cubicBezTo>
                <a:cubicBezTo>
                  <a:pt x="78362" y="4181"/>
                  <a:pt x="80257" y="4857"/>
                  <a:pt x="82164" y="5461"/>
                </a:cubicBezTo>
                <a:cubicBezTo>
                  <a:pt x="82944" y="5705"/>
                  <a:pt x="83793" y="5855"/>
                  <a:pt x="84617" y="5855"/>
                </a:cubicBezTo>
                <a:cubicBezTo>
                  <a:pt x="84687" y="5855"/>
                  <a:pt x="84758" y="5854"/>
                  <a:pt x="84829" y="5851"/>
                </a:cubicBezTo>
                <a:cubicBezTo>
                  <a:pt x="86884" y="5792"/>
                  <a:pt x="88696" y="4945"/>
                  <a:pt x="90454" y="3926"/>
                </a:cubicBezTo>
                <a:cubicBezTo>
                  <a:pt x="91855" y="3115"/>
                  <a:pt x="93344" y="2720"/>
                  <a:pt x="94866" y="2720"/>
                </a:cubicBezTo>
                <a:cubicBezTo>
                  <a:pt x="95680" y="2720"/>
                  <a:pt x="96504" y="2833"/>
                  <a:pt x="97329" y="3056"/>
                </a:cubicBezTo>
                <a:cubicBezTo>
                  <a:pt x="98986" y="3512"/>
                  <a:pt x="100563" y="4281"/>
                  <a:pt x="102173" y="4915"/>
                </a:cubicBezTo>
                <a:cubicBezTo>
                  <a:pt x="103685" y="5516"/>
                  <a:pt x="105187" y="6002"/>
                  <a:pt x="106859" y="6002"/>
                </a:cubicBezTo>
                <a:cubicBezTo>
                  <a:pt x="106935" y="6002"/>
                  <a:pt x="107011" y="6001"/>
                  <a:pt x="107087" y="5999"/>
                </a:cubicBezTo>
                <a:cubicBezTo>
                  <a:pt x="109243" y="5939"/>
                  <a:pt x="111067" y="5128"/>
                  <a:pt x="112796" y="3985"/>
                </a:cubicBezTo>
                <a:cubicBezTo>
                  <a:pt x="113984" y="3203"/>
                  <a:pt x="115187" y="2520"/>
                  <a:pt x="116656" y="2520"/>
                </a:cubicBezTo>
                <a:cubicBezTo>
                  <a:pt x="116711" y="2520"/>
                  <a:pt x="116766" y="2521"/>
                  <a:pt x="116822" y="2523"/>
                </a:cubicBezTo>
                <a:cubicBezTo>
                  <a:pt x="118380" y="2576"/>
                  <a:pt x="119771" y="3162"/>
                  <a:pt x="121039" y="3955"/>
                </a:cubicBezTo>
                <a:cubicBezTo>
                  <a:pt x="122247" y="4707"/>
                  <a:pt x="123324" y="5661"/>
                  <a:pt x="124455" y="6526"/>
                </a:cubicBezTo>
                <a:cubicBezTo>
                  <a:pt x="124761" y="6759"/>
                  <a:pt x="125060" y="6871"/>
                  <a:pt x="125329" y="6871"/>
                </a:cubicBezTo>
                <a:cubicBezTo>
                  <a:pt x="125804" y="6871"/>
                  <a:pt x="126183" y="6521"/>
                  <a:pt x="126339" y="5874"/>
                </a:cubicBezTo>
                <a:cubicBezTo>
                  <a:pt x="126357" y="5786"/>
                  <a:pt x="126570" y="5745"/>
                  <a:pt x="126705" y="5674"/>
                </a:cubicBezTo>
                <a:cubicBezTo>
                  <a:pt x="126724" y="4909"/>
                  <a:pt x="126226" y="4471"/>
                  <a:pt x="125611" y="4086"/>
                </a:cubicBezTo>
                <a:cubicBezTo>
                  <a:pt x="125084" y="3755"/>
                  <a:pt x="124581" y="3381"/>
                  <a:pt x="124070" y="3020"/>
                </a:cubicBezTo>
                <a:cubicBezTo>
                  <a:pt x="123277" y="2452"/>
                  <a:pt x="122507" y="1842"/>
                  <a:pt x="121690" y="1321"/>
                </a:cubicBezTo>
                <a:cubicBezTo>
                  <a:pt x="121517" y="1213"/>
                  <a:pt x="121299" y="1023"/>
                  <a:pt x="121064" y="1023"/>
                </a:cubicBezTo>
                <a:cubicBezTo>
                  <a:pt x="120937" y="1023"/>
                  <a:pt x="120805" y="1078"/>
                  <a:pt x="120672" y="1232"/>
                </a:cubicBezTo>
                <a:cubicBezTo>
                  <a:pt x="120668" y="1237"/>
                  <a:pt x="120660" y="1240"/>
                  <a:pt x="120650" y="1240"/>
                </a:cubicBezTo>
                <a:cubicBezTo>
                  <a:pt x="120598" y="1240"/>
                  <a:pt x="120481" y="1189"/>
                  <a:pt x="120416" y="1149"/>
                </a:cubicBezTo>
                <a:cubicBezTo>
                  <a:pt x="119984" y="894"/>
                  <a:pt x="119577" y="616"/>
                  <a:pt x="119132" y="391"/>
                </a:cubicBezTo>
                <a:cubicBezTo>
                  <a:pt x="118742" y="190"/>
                  <a:pt x="118355" y="4"/>
                  <a:pt x="117931" y="4"/>
                </a:cubicBezTo>
                <a:cubicBezTo>
                  <a:pt x="117704" y="4"/>
                  <a:pt x="117467" y="57"/>
                  <a:pt x="117213" y="189"/>
                </a:cubicBezTo>
                <a:cubicBezTo>
                  <a:pt x="117097" y="249"/>
                  <a:pt x="116959" y="268"/>
                  <a:pt x="116802" y="268"/>
                </a:cubicBezTo>
                <a:cubicBezTo>
                  <a:pt x="116535" y="268"/>
                  <a:pt x="116215" y="213"/>
                  <a:pt x="115857" y="213"/>
                </a:cubicBezTo>
                <a:cubicBezTo>
                  <a:pt x="116106" y="83"/>
                  <a:pt x="116188" y="42"/>
                  <a:pt x="116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uadroTexto 2">
            <a:extLst>
              <a:ext uri="{FF2B5EF4-FFF2-40B4-BE49-F238E27FC236}">
                <a16:creationId xmlns:a16="http://schemas.microsoft.com/office/drawing/2014/main" id="{4A3F390B-AAF6-8223-CDFE-F9249435AFB3}"/>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4" name="Imagen 3">
            <a:extLst>
              <a:ext uri="{FF2B5EF4-FFF2-40B4-BE49-F238E27FC236}">
                <a16:creationId xmlns:a16="http://schemas.microsoft.com/office/drawing/2014/main" id="{12BE6ABF-DA26-3D56-5746-23A217467854}"/>
              </a:ext>
            </a:extLst>
          </p:cNvPr>
          <p:cNvPicPr>
            <a:picLocks noChangeAspect="1"/>
          </p:cNvPicPr>
          <p:nvPr/>
        </p:nvPicPr>
        <p:blipFill>
          <a:blip r:embed="rId4"/>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1535114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A62AAF0-3CBD-518D-E78A-F209832B58E5}"/>
              </a:ext>
            </a:extLst>
          </p:cNvPr>
          <p:cNvSpPr>
            <a:spLocks noGrp="1"/>
          </p:cNvSpPr>
          <p:nvPr>
            <p:ph type="body" idx="1"/>
          </p:nvPr>
        </p:nvSpPr>
        <p:spPr/>
        <p:txBody>
          <a:bodyPr/>
          <a:lstStyle/>
          <a:p>
            <a:pPr marL="114300" indent="0">
              <a:buNone/>
            </a:pPr>
            <a:r>
              <a:rPr lang="es-ES" dirty="0">
                <a:solidFill>
                  <a:srgbClr val="000000"/>
                </a:solidFill>
              </a:rPr>
              <a:t>El proyecto lo he realizado con el editor de código </a:t>
            </a:r>
            <a:r>
              <a:rPr lang="es-ES" i="1" dirty="0">
                <a:solidFill>
                  <a:srgbClr val="000000"/>
                </a:solidFill>
              </a:rPr>
              <a:t>Visual Studio </a:t>
            </a:r>
            <a:r>
              <a:rPr lang="es-ES" i="1" dirty="0" err="1">
                <a:solidFill>
                  <a:srgbClr val="000000"/>
                </a:solidFill>
              </a:rPr>
              <a:t>Code</a:t>
            </a:r>
            <a:r>
              <a:rPr lang="es-ES" i="1" dirty="0">
                <a:solidFill>
                  <a:srgbClr val="000000"/>
                </a:solidFill>
              </a:rPr>
              <a:t>, </a:t>
            </a:r>
            <a:r>
              <a:rPr lang="es-ES" dirty="0">
                <a:solidFill>
                  <a:srgbClr val="000000"/>
                </a:solidFill>
              </a:rPr>
              <a:t> utilizando como herramientas los lenguajes: HTML, CSS y JavaScript.</a:t>
            </a:r>
          </a:p>
          <a:p>
            <a:pPr marL="114300" indent="0">
              <a:buNone/>
            </a:pPr>
            <a:r>
              <a:rPr lang="es-ES" dirty="0">
                <a:solidFill>
                  <a:srgbClr val="000000"/>
                </a:solidFill>
              </a:rPr>
              <a:t>A modo de resumen, en aquello en lo que he encontrado mayor dificultad es:</a:t>
            </a:r>
          </a:p>
          <a:p>
            <a:pPr lvl="1">
              <a:buFont typeface="Wingdings" panose="05000000000000000000" pitchFamily="2" charset="2"/>
              <a:buChar char="Ø"/>
            </a:pPr>
            <a:r>
              <a:rPr lang="es-ES" dirty="0">
                <a:solidFill>
                  <a:srgbClr val="000000"/>
                </a:solidFill>
              </a:rPr>
              <a:t>Media </a:t>
            </a:r>
            <a:r>
              <a:rPr lang="es-ES" dirty="0" err="1">
                <a:solidFill>
                  <a:srgbClr val="000000"/>
                </a:solidFill>
              </a:rPr>
              <a:t>Query</a:t>
            </a:r>
            <a:r>
              <a:rPr lang="es-ES" dirty="0">
                <a:solidFill>
                  <a:srgbClr val="000000"/>
                </a:solidFill>
              </a:rPr>
              <a:t>.</a:t>
            </a:r>
          </a:p>
          <a:p>
            <a:pPr lvl="2">
              <a:buFont typeface="Wingdings" panose="05000000000000000000" pitchFamily="2" charset="2"/>
              <a:buChar char="Ø"/>
            </a:pPr>
            <a:r>
              <a:rPr lang="es-ES" dirty="0">
                <a:solidFill>
                  <a:srgbClr val="000000"/>
                </a:solidFill>
              </a:rPr>
              <a:t>Constantes fallos en el responsive en móvil y Tablet.</a:t>
            </a:r>
          </a:p>
          <a:p>
            <a:pPr lvl="1">
              <a:buFont typeface="Wingdings" panose="05000000000000000000" pitchFamily="2" charset="2"/>
              <a:buChar char="Ø"/>
            </a:pPr>
            <a:r>
              <a:rPr lang="es-ES" dirty="0">
                <a:solidFill>
                  <a:srgbClr val="000000"/>
                </a:solidFill>
              </a:rPr>
              <a:t>Imágenes.</a:t>
            </a:r>
          </a:p>
          <a:p>
            <a:pPr lvl="2">
              <a:buFont typeface="Wingdings" panose="05000000000000000000" pitchFamily="2" charset="2"/>
              <a:buChar char="Ø"/>
            </a:pPr>
            <a:r>
              <a:rPr lang="es-ES" dirty="0">
                <a:solidFill>
                  <a:srgbClr val="000000"/>
                </a:solidFill>
              </a:rPr>
              <a:t>Problemas en la transformación de imágenes en media </a:t>
            </a:r>
            <a:r>
              <a:rPr lang="es-ES" dirty="0" err="1">
                <a:solidFill>
                  <a:srgbClr val="000000"/>
                </a:solidFill>
              </a:rPr>
              <a:t>query</a:t>
            </a:r>
            <a:r>
              <a:rPr lang="es-ES" dirty="0">
                <a:solidFill>
                  <a:srgbClr val="000000"/>
                </a:solidFill>
              </a:rPr>
              <a:t>.</a:t>
            </a:r>
          </a:p>
          <a:p>
            <a:pPr lvl="1">
              <a:buFont typeface="Wingdings" panose="05000000000000000000" pitchFamily="2" charset="2"/>
              <a:buChar char="Ø"/>
            </a:pPr>
            <a:r>
              <a:rPr lang="es-ES" dirty="0">
                <a:solidFill>
                  <a:srgbClr val="000000"/>
                </a:solidFill>
              </a:rPr>
              <a:t>Sliders de JavaScript.</a:t>
            </a:r>
          </a:p>
          <a:p>
            <a:pPr lvl="2">
              <a:buFont typeface="Wingdings" panose="05000000000000000000" pitchFamily="2" charset="2"/>
              <a:buChar char="Ø"/>
            </a:pPr>
            <a:r>
              <a:rPr lang="es-ES" dirty="0">
                <a:solidFill>
                  <a:srgbClr val="000000"/>
                </a:solidFill>
              </a:rPr>
              <a:t>Tuve que investigar el modo de ejecutar varios Sliders en el mismo código.</a:t>
            </a:r>
          </a:p>
          <a:p>
            <a:pPr lvl="1">
              <a:buFont typeface="Wingdings" panose="05000000000000000000" pitchFamily="2" charset="2"/>
              <a:buChar char="Ø"/>
            </a:pPr>
            <a:endParaRPr lang="es-ES" dirty="0">
              <a:solidFill>
                <a:srgbClr val="000000"/>
              </a:solidFill>
            </a:endParaRPr>
          </a:p>
        </p:txBody>
      </p:sp>
      <p:sp>
        <p:nvSpPr>
          <p:cNvPr id="4" name="CuadroTexto 3">
            <a:extLst>
              <a:ext uri="{FF2B5EF4-FFF2-40B4-BE49-F238E27FC236}">
                <a16:creationId xmlns:a16="http://schemas.microsoft.com/office/drawing/2014/main" id="{BBF8D3E3-6D5C-D4D0-CF9A-88C21644B6C1}"/>
              </a:ext>
            </a:extLst>
          </p:cNvPr>
          <p:cNvSpPr txBox="1"/>
          <p:nvPr/>
        </p:nvSpPr>
        <p:spPr>
          <a:xfrm>
            <a:off x="269587" y="4835723"/>
            <a:ext cx="2852013" cy="307777"/>
          </a:xfrm>
          <a:prstGeom prst="rect">
            <a:avLst/>
          </a:prstGeom>
          <a:noFill/>
        </p:spPr>
        <p:txBody>
          <a:bodyPr wrap="square" rtlCol="0">
            <a:spAutoFit/>
          </a:bodyPr>
          <a:lstStyle/>
          <a:p>
            <a:r>
              <a:rPr lang="es-ES" dirty="0">
                <a:solidFill>
                  <a:schemeClr val="tx1">
                    <a:lumMod val="40000"/>
                    <a:lumOff val="60000"/>
                  </a:schemeClr>
                </a:solidFill>
                <a:latin typeface="Arimo" panose="020B0604020202020204" charset="0"/>
                <a:ea typeface="Arimo" panose="020B0604020202020204" charset="0"/>
                <a:cs typeface="Arimo" panose="020B0604020202020204" charset="0"/>
              </a:rPr>
              <a:t>Silvia Rubio Izquierdo</a:t>
            </a:r>
          </a:p>
        </p:txBody>
      </p:sp>
      <p:pic>
        <p:nvPicPr>
          <p:cNvPr id="5" name="Imagen 4">
            <a:extLst>
              <a:ext uri="{FF2B5EF4-FFF2-40B4-BE49-F238E27FC236}">
                <a16:creationId xmlns:a16="http://schemas.microsoft.com/office/drawing/2014/main" id="{731B4776-CDDB-F097-C6D8-ECD5D934567A}"/>
              </a:ext>
            </a:extLst>
          </p:cNvPr>
          <p:cNvPicPr>
            <a:picLocks noChangeAspect="1"/>
          </p:cNvPicPr>
          <p:nvPr/>
        </p:nvPicPr>
        <p:blipFill>
          <a:blip r:embed="rId2"/>
          <a:stretch>
            <a:fillRect/>
          </a:stretch>
        </p:blipFill>
        <p:spPr>
          <a:xfrm>
            <a:off x="7055005" y="4277357"/>
            <a:ext cx="1552870" cy="396477"/>
          </a:xfrm>
          <a:prstGeom prst="rect">
            <a:avLst/>
          </a:prstGeom>
        </p:spPr>
      </p:pic>
    </p:spTree>
    <p:extLst>
      <p:ext uri="{BB962C8B-B14F-4D97-AF65-F5344CB8AC3E}">
        <p14:creationId xmlns:p14="http://schemas.microsoft.com/office/powerpoint/2010/main" val="61315163"/>
      </p:ext>
    </p:extLst>
  </p:cSld>
  <p:clrMapOvr>
    <a:masterClrMapping/>
  </p:clrMapOvr>
</p:sld>
</file>

<file path=ppt/theme/theme1.xml><?xml version="1.0" encoding="utf-8"?>
<a:theme xmlns:a="http://schemas.openxmlformats.org/drawingml/2006/main" name="Dogs in Politics Day Minitheme by Slidesgo">
  <a:themeElements>
    <a:clrScheme name="Simple Light">
      <a:dk1>
        <a:srgbClr val="2433ED"/>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2433E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TotalTime>
  <Words>795</Words>
  <Application>Microsoft Office PowerPoint</Application>
  <PresentationFormat>Presentación en pantalla (16:9)</PresentationFormat>
  <Paragraphs>99</Paragraphs>
  <Slides>18</Slides>
  <Notes>14</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18</vt:i4>
      </vt:variant>
    </vt:vector>
  </HeadingPairs>
  <TitlesOfParts>
    <vt:vector size="28" baseType="lpstr">
      <vt:lpstr>Arimo</vt:lpstr>
      <vt:lpstr>Darker Grotesque SemiBold</vt:lpstr>
      <vt:lpstr>Consolas</vt:lpstr>
      <vt:lpstr>Arial</vt:lpstr>
      <vt:lpstr>Poppins ExtraBold</vt:lpstr>
      <vt:lpstr>Consolas</vt:lpstr>
      <vt:lpstr>Bebas Neue</vt:lpstr>
      <vt:lpstr>300</vt:lpstr>
      <vt:lpstr>Wingdings</vt:lpstr>
      <vt:lpstr>Dogs in Politics Day Minitheme by Slidesgo</vt:lpstr>
      <vt:lpstr>Proyecto Final Diseño Web con HTML, CSS y JavaScript</vt:lpstr>
      <vt:lpstr>Introducción</vt:lpstr>
      <vt:lpstr>Presentación de PowerPoint</vt:lpstr>
      <vt:lpstr>Descripción del proyecto</vt:lpstr>
      <vt:lpstr>Presentación de PowerPoint</vt:lpstr>
      <vt:lpstr>Colores y tipografía</vt:lpstr>
      <vt:lpstr>Presentación de PowerPoint</vt:lpstr>
      <vt:lpstr>Mi experiencia</vt:lpstr>
      <vt:lpstr>Presentación de PowerPoint</vt:lpstr>
      <vt:lpstr>Media Query</vt:lpstr>
      <vt:lpstr>Imágenes en Media Query</vt:lpstr>
      <vt:lpstr>Sliders JavaScript</vt:lpstr>
      <vt:lpstr>Responsive final</vt:lpstr>
      <vt:lpstr>Conclusiones</vt:lpstr>
      <vt:lpstr>Presentación de PowerPoint</vt:lpstr>
      <vt:lpstr>Referencias y webgrafía</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 Diseño Web con HTML, CSS y JavaScript</dc:title>
  <dc:creator>Silvia Rubio Izquierdo</dc:creator>
  <cp:lastModifiedBy>nerea garcia bravo</cp:lastModifiedBy>
  <cp:revision>6</cp:revision>
  <dcterms:modified xsi:type="dcterms:W3CDTF">2023-06-27T15:44:31Z</dcterms:modified>
</cp:coreProperties>
</file>